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63" r:id="rId3"/>
    <p:sldId id="262" r:id="rId4"/>
    <p:sldId id="264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as VAILLANT" initials="NV" lastIdx="1" clrIdx="0">
    <p:extLst>
      <p:ext uri="{19B8F6BF-5375-455C-9EA6-DF929625EA0E}">
        <p15:presenceInfo xmlns:p15="http://schemas.microsoft.com/office/powerpoint/2012/main" userId="S-1-5-21-2508785370-41748918-1378225171-206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07:33.958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0,'25'0'141,"-1"0"-141,1 0 0,24 25 0,0-25 16,1 25-16,24-25 15,24 0-15,-73 0 16,74 24-16,-1-24 15,1 0-15,24 0 16,-73 0-16,24 0 16,-25 0-16,0 0 15,1 0-15,-26 0 0,1 0 16,24 0 0,-24 25-1,24-25 1,1 0-16,-26 0 0,26 0 31,-1 0-31,-25 0 16,26 0-16,-1 0 15,0 0-15,1 0 0,24 0 0,-50 0 32,26 0-32,-1 0 15,0 0-15,-24 0 16,24 0-16,-24 0 15,24 0-15,1 0 32,-1 0-32,-24 0 15,24 0-15,0 0 0,1 0 16,24 0-16,-50 0 16,26 0-16,-26 0 15,26 0-15,-1 0 0,0 0 16,25 0-1,-25 0-15,1 0 16,-1 0-16,-24 0 16,-1 0-16,1 0 0,0 0 62,-1 0-46,1 0-16,0 0 15,-1 0 1,1 0 0,0 0-1,-1 0 1,1 0 0,0 0-16,-1 0 31,1 0-31,0 0 47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07:55.588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30 0,'25'0'94,"73"0"-94,26 0 15,73 0-15,-24 0 16,73 0-16,-73 0 15,74 0-15,-50 0 16,-74 0-16,99 0 16,-148 0-16,-25 0 15,25 0-15,-49 0 16,24 0-16,-24 0 0,24 0 31,-24 0-31,0 0 16,-1 0-16,1 0 0,24 0 15,-24 0-15,49 0 16,-25 0-16,1 0 16,-1 0-16,0 0 15,0 0-15,1 0 16,24 0-16,-50 0 0,1 0 0,0 0 31,-1 0-31,1 0 16,24 0-1,-24 0-15,24 0 16,-24 0 0,0 0-1,-1 0-15,1 0 0,0 0 16,-1 0 0,1 0-16,0 0 15,-1 0 1,1-24-16,0 24 15,-1 0 1,1 0-16,0 0 0,-1 0 31,1 0 16,0 0-31,-1 0 31,1 0-47,0 0 31,-1 0 0,1 0 16,0 0-31,-1 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07:57.327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0 172 0,'25'0'62,"0"0"-46,24 0-16,-25 0 0,50 0 0,25 0 31,-25 0-31,49 0 16,-24 0-16,24 0 16,50 0-16,-124 0 15,124 0-15,0 0 0,-50-24 16,-25-1-16,26 25 15,-1-25 1,-49 25-16,49 0 0,25-24 16,-74 24-16,0 0 15,0 0-15,-24-25 16,24 25-16,-50 0 16,1 0-16,24 0 15,-24 0-15,0 0 16,-1 0-1,25 0 1,-24 0-16,24 0 16,-24 0-16,0 0 0,24 0 0,-24 0 15,-1 0 1,1 0 0,0 0-1,-25-25 1,24 25-16,1 0 15,0 0 17,-1 0-17,1 0 79,-25-24-63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08:01.385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0 100 0,'24'0'94,"1"0"-94,0 0 16,24 0-16,-25 0 15,50 0-15,25 0 16,0 0-16,-25 0 0,24 0 0,26 0 31,-26 0-31,1 0 0,-25-25 16,25 25-16,-1-25 15,-73 25-15,24 0 16,25 0-16,-24 0 16,23-24-16,-48 24 15,24 0-15,25 0 16,0 0-16,-49 0 15,49 0-15,-49 0 16,49 0-16,0 0 16,-25 0-16,25 0 0,0 0 15,25 0-15,-50 0 16,25 0-16,0 0 16,-49 0-16,24 0 15,-24 0-15,-1 0 0,1 0 16,0 0 15,-1 0-31,1 0 16,-1 0-16,1 0 31,0 0-15,-1 0-1,1 0 1,0 0-16,-1 0 15,1 0 1,0 0-16,-1 0 16,1 0 15,0 0 16,-1 0-32,1 0 1,0 0-16,-1 0 47,1 0-47,0 0 31,-1 0-31,1 0 16,24 0-1,1 0 17,-26 0-32,26 0 0,-26 0 15,1 0 1,24 0-16,-24 0 16,0-25-16,-1 25 15,1 0-15,0 0 63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08:03.831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0,'25'0'47,"-1"0"-31,1 0-16,24 0 16,-24 0-16,49 0 0,-25 0 15,0 0 1,1 0-16,-1 0 15,25 0-15,-25 0 16,1 25-16,24-25 0,-25 0 0,0 0 31,25 0-31,25 0 16,0 0-16,-25 0 16,-25 0-16,74 0 15,-49 0-15,0 0 16,0 0-16,0 0 0,0 0 15,0 0-15,-25 0 16,25 0-16,0 0 16,-24 0-16,-1 0 15,25 0-15,0 0 16,-49 0-16,49 0 16,0 0-16,-50 0 15,50 0-15,-49 0 0,49 0 16,-25 0-1,1 0-15,-26 0 16,50 0-16,-25 0 16,25 0-16,0 0 0,0 0 0,0 0 15,-49 0 1,49 0-16,-49 0 16,-1 0-16,1 0 15,0 0-15,-1 0 16,1 0-1,0 0-15,24 0 32,-24 0-17,-1 0-15,1 0 0,0 0 47,-1 0-47,1 0 16,0 0-16,-1 0 31,1 0 110,0 0-32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08:05.578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0,'25'0'47,"0"0"-32,-1 0 1,1 0-16,49 0 16,0 0-1,74 0 1,-99 0-16,74 0 0,25 0 15,-49 0-15,24 0 16,1 0-16,-1 0 16,-24 0-16,-25 0 15,49 0-15,-25 0 0,50 0 16,-74 0-16,0 0 16,25 0-16,-25 0 15,-25 0-15,25 0 16,-24 0-16,-26 0 15,26 0-15,-1 0 0,25 0 32,-49 0-32,24 0 15,0 0-15,25 0 16,-25 0-16,25 0 0,-49 0 31,24 0-31,1 0 16,-1 0-16,-24 0 15,24 0-15,0 0 0,-24 0 16,24 0-16,1 0 16,-26 0-1,1 0 1,0 0 15,-1 0-15,1 0-1,0 0 1,-1 0 31,1 0-31,0 0-16,-1 0 62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08:08.308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0,'25'0'78,"0"0"-62,24 0-16,-25 0 15,26 0-15,24 24 16,0-24-16,0 0 16,24 0-16,26 0 0,-100 0 15,149 0 1,-148 0-16,98 0 16,-49 0-16,25 0 15,24 0-15,-49 0 0,24 0 0,-24 0 31,-24 0-31,24 0 0,-25 0 16,-24 0-16,49 0 16,-25 0-16,0 0 0,-24 0 0,0 0 31,49 0-31,0 0 16,-50 0-16,26 0 15,24 0-15,-50 0 16,26 0-16,-26 0 15,26 0-15,-26 0 16,1 0-16,0 0 16,-1 0-16,26 0 15,24 0-15,-50 0 0,50 0 16,0 0-16,-25 0 16,25 0-16,-49 0 15,24 0-15,1 0 16,-26 0-16,26 0 0,-26 0 15,1 0 1,24 0-16,-24 0 16,0 0-16,24 0 15,0 0-15,25 0 0,-49 0 0,49 0 32,-25 0-32,1 0 15,-1 0-15,-24 0 16,49 0-16,-50 0 15,26 0-15,-1 0 0,-24 0 16,-1 0-16,1 0 16,-1 0-16,26 0 31,-26 0-31,1 0 0,0 0 16,-1 0-1,1 0 1,0 0 171,-1 0-124,1 0-63,0 0 31,-1 0-31,1 0 16,0 0-1,-1 0 32,1 0 16,0 0 15,-1 0 0,1 0 63,0 0-95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08:10.520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74 0,'25'0'94,"-1"0"-78,1 0-16,49 0 0,0 0 15,0 0 1,24 0-16,1 0 16,24 0-16,1 0 15,-50 0-15,49 0 0,50 0 16,-99 0-1,49 0-15,-25 0 0,1 0 16,24 0-16,-24-25 16,24 25-16,-49-24 15,0 24-15,50 0 16,-26 0-16,-48-25 16,48 25-16,-48 0 15,-26 0-15,1 0 16,24 0-16,25 0 15,-49 0-15,-1 0 16,1 0-16,24 0 16,1 0-16,-26 0 0,1 0 15,24 0-15,-24 0 16,0 0 0,24 0-1,-24 0-15,-1 0 16,1 0-1,0 0 1,-1 0 15,1 0 63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08:12.815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45 0,'50'0'63,"23"0"-63,-23 0 0,73 0 0,-98 0 15,98 0-15,50 0 16,-124 0 0,25 0-16,49 0 15,-73 0-15,24 0 16,-25 0-16,25 0 15,0 0-15,0 0 16,49 0-16,-49 0 16,49 0-16,1 0 15,-26 0-15,1 0 16,-50 0-16,25 0 16,-24 0-16,-26 0 0,26 0 15,-26 0 1,1 0-16,24 0 0,1 0 15,-1-24-15,25 24 16,-49 0-16,49 0 0,0 0 16,-50 0-1,50 0-15,-49 0 16,-1 0-16,1 0 16,24 0-16,-24 0 15,0 0 1,-1 0-16,1 0 15,0 0-15,-1 0 16,26 0-16,-26 0 16,26 0-16,-26 0 0,26 0 15,-26 0-15,50 0 16,-49 0 0,0 0-16,-1 0 15,1 0-15,0 0 63,-1 0-63,1 0 47,0 0-47,-1 0 31,1 0-31,0 0 31,-1 0 0,1 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08:15.665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92 0,'50'0'62,"-1"25"-46,25-25-16,0 0 0,0 0 0,49 0 31,-24 0-31,49 0 16,24 0-16,-48 0 15,-75 0-15,99 0 0,-49 0 16,-50 0-16,0 0 15,74 0-15,-73 0 16,73 0-16,-49 0 16,49 0-16,-73 0 15,98 0-15,-99 0 16,74 0-16,-24 0 16,-74 0-16,49-25 15,-25 25-15,-24 0 16,24 0-16,25 0 0,-50-24 15,26 24 1,-26 0-16,1 0 16,49 0-16,-49 0 15,24 0-15,25 0 0,-49 0 0,49-25 16,0 25 0,-25 0-16,0 0 15,50 0-15,-25 0 16,-25 0-1,25 0-15,-24 0 16,24 0-16,-25 0 16,25 0-16,-49 0 15,49 0-15,-25 0 16,-25 0-16,26 0 0,24-25 31,-25 25-31,0 0 16,-24 0-16,0 0 0,24 0 15,-24 0 1,-1 0 265,-73 0 157,0 25-438,24 0 0,-49-25 15,25 24-15,24-24 16,0 0 0,1 0-16,24 25 31,-25-25-15,-24 25-1,24-1 1,1-24 359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08:17.630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25 0,'0'-25'62,"50"25"-15,-26 0-31,75 0-16,-1 0 0,26 0 0,48 0 31,-48 0-31,-50 0 16,49 0-16,25 0 0,-99 0 15,25 0-15,0 0 16,-49 0-16,24 0 16,-24 0-16,24 0 15,-24 0-15,24 0 16,-24 0-1,-1 0 1,1 0-16,0 0 16,-1 0-16,1 0 15,0 0 1,-1 0-16,1 0 16,0 0-1,-1 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07:36.944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55 0,'24'0'141,"1"0"-126,24 0 1,25 0 0,25 0-16,-25 0 15,0 0-15,49 0 16,-24 0-16,24 0 15,-74 0-15,75 0 16,-26 0-16,26 0 16,-26-25-16,-48 25 0,-1 0 15,0 0-15,1 0 16,-26 0-16,25 0 16,1 0-1,-26 0-15,1 0 16,0 0-16,-1 0 0,50 0 15,-24 0 1,-1 0-16,-24 0 16,49 0-16,-25 0 15,25 0-15,-25 0 16,1 0-16,-26 0 16,26 0-16,-1 0 15,-24 0-15,49 0 16,-50 0-16,50 0 15,-24 0-15,-1 0 16,-24 0-16,24 0 16,0 0-16,25 0 15,-49 0-15,49 0 16,0 0-16,-25 0 16,0 0-16,25 0 15,-49 0-15,49 0 0,-49 0 0,-1 0 31,26 0-31,-1 0 16,-24 0 0,-1 0-16,1 0 31,0 0-31,-1 0 16,1 0-16,24 0 15,1 0-15,-1 0 16,-24 0-1,-1 0 1,1 0 0,0 0 31,-1 0 46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08:19.949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0,'50'0'63,"-26"0"-48,25 0-15,99 25 16,-49-25-16,24 0 0,-49 0 15,50 25-15,-1-25 16,-49 0-16,25 0 16,-50 0-16,25 0 0,0 0 15,-49 0 1,49 0-16,-25 0 16,0 0-16,25 0 15,49 0-15,-98 0 16,98 0-16,-24 0 15,0 0-15,-50 0 16,25 0-16,-25 0 16,-24 0-16,49 0 0,-25 0 15,-24 0-15,24 0 16,-24 0-16,49 0 16,0 0-16,-25 0 15,25 0-15,0 0 16,-49 0-16,49 0 0,-25 0 15,-24 0 1,-1 0-16,26 0 16,-26 0-16,1 0 15,0 0-15,-1 0 16,50 0-16,-24 0 16,24 0-16,-50 0 15,26 0-15,-1 0 0,0 0 16,-24 0-16,24 0 15,-24 0 1,0 0 0,-1 0-1,1 0 1,0 0-16,-1 0 16,1 0-1,0 0-15,24 0 0,-24 0 16,49 0-1,-25 0-15,-24 0 16,24 0-16,-25 0 16,1 0-16,0 0 0,-1 0 15,1 0 48,0 0-63,-1 0 31,1 0-15,0 0-16,-1 0 15,1 0 1,0 0 62,-1 0-31,-48 0 156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08:21.597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0,'24'0'78,"26"0"-78,-1 0 15,0 24 1,0-24-16,50 0 16,-25 0-16,25 0 15,24 0-15,-49 0 0,0 0 0,-49 0 32,49 0-32,-50 0 15,1 0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08:24.957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0,'25'0'125,"24"0"-125,124 25 15,-149-25-15,174 0 16,-75 0-16,-49 0 15,49 0-15,50 0 0,-99 0 16,0 0 0,0 0-16,-25 0 15,-24 0 1,49 0-16,-25 0 0,-24 0 16,24 0-16,0 0 15,-24 0-15,49 0 16,-49 0-16,-1 0 15,50 0-15,-24 0 16,-1 0-16,0 0 0,1 0 0,24 0 31,-25 0-15,-24 0-16,-1 0 16,26 0-16,-1 0 31,0 0-31,-24 0 15,0 0-15,-1 0 16,1 0 0,0 0 15,-1 0-31,1 0 16,0 0-16,-1 0 15,26 0-15,-26 0 16,1 0-1,0 0-15,-1 0 32,1 0-32,-1 0 78,1 0-78,0 0 15,-1 0 64,1 0 671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08:45.252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 0,'25'0'141,"-1"0"-126,1 0-15,0 0 16,-1 0-16,1 0 0,24 0 15,0 0 1,25 0-16,-24 0 16,24 0-16,0 0 15,-25 0-15,25 0 0,0 0 16,-25 0 0,1 0-16,24 0 15,-50 0-15,50 0 0,-24 0 16,24 25-16,-25-25 15,-24 0-15,24 0 16,-24 0-16,-1 24 16,1-24-16,0 0 15,-1 0 1,1 0-16,0 0 16,-1 0-1,1 0 1,0 0-1,-25 25-15,24-25 0,1 0 32,-1 0-17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08:49.355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0,'24'0'141,"1"0"-126,0 0-15,24 0 16,-24 0-16,24 0 0,0 0 0,0 0 31,1 0-31,-26 0 16,26 0-16,24 0 0,-50 0 15,26 0-15,24 0 16,-25 0-16,0 0 16,25 0-16,0 0 15,0 0-15,-49 0 16,24 0-1,-24 0-15,24 0 16,-24 0-16,0 0 16,-1 0-16,1 0 15,0 0 1,-1 0-16,26 0 16,24 0-16,-50 0 15,50 0-15,-49 0 16,24 0-16,-24 0 0,-1 0 15,1 0 1,0 0-16,-1 0 16,1 0-1,0 0-15,49 0 16,-25 0-16,0 0 16,1 0-16,24 0 15,-25 0 1,-24 0-1,-1 0 1,1 0-16,0 0 0,-1 0 16,1 0-16,0 0 15,-1 0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09:29.256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0,'25'0'141,"-1"0"-141,-24 25 16,25-25-16,0 0 15,-1 0 1,50 0-16,-49 0 15,0 0-15,73 0 16,-24 0-16,50 0 16,-50 0-16,24 0 15,1 24-15,-25-24 16,-25 0-16,25 0 16,-25 0-16,1 0 15,-1 0-15,0 0 16,1 0-1,-26 0-15,26 25 16,-1-25-16,-24 0 16,49 0-16,24 0 15,-24 0-15,25 0 16,0 0-16,-1 0 0,-24 0 16,0 0-1,25 0-15,-25 0 16,-50 0-16,26 0 15,-26 0-15,26 0 0,-26 0 16,1 0 0,0 0-1,-1 0-15,1 0 16,0 0-16,24 0 0,0 0 31,50 0-31,-25 0 16,-25 0-16,25 0 15,0 25-15,-24-25 16,24 0-16,0 0 0,-25 0 16,25 0-1,0 0-15,-25 0 16,0 0-16,25 0 16,-24 0-16,-26 0 0,1 0 15,0 0 1,-1 0-16,1 0 31,0 0-31,-1 0 16,1 0 15,0 0-15,-1 0 62,1 0-47,0 0-31,-1 0 16,1 0-1,0 0-15,-1 0 31,1 0-15,0 0 15,-1 0-15,1 0-16,0 0 31,-1 0-15,1 0 46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09:30.784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0,'25'0'94,"-1"0"-94,1 0 15,24 0-15,1 0 31,-26 0-31,26 0 16,-1 0-16,0 0 16,50 0-16,-25 0 0,49 0 15,-73 0-15,24 0 16,0 0-16,-50 0 16,26 0-16,-26 0 15,1 0-15,24 0 0,-24 0 16,24 0-1,-24 0-15,24 0 16,0 0 0,1 0-16,-26 0 15,1 0-15,24 0 16,-24 0 0,24 0-16,-24 0 15,24 0-15,1 0 0,-1 0 16,25 0-16,-25 0 15,-24 0-15,49 0 16,-49 0-16,-1 0 16,1 0-16,0 0 31,-1 0 78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09:32.375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16 0,'49'0'62,"-24"0"-46,24 0-16,50 0 0,24 0 15,-49 0-15,49 0 16,-24 0-16,49 0 16,24 0-16,-98 0 15,99 0-15,0 0 0,-99 0 16,123 0-1,-98 0-15,24 0 16,0 0-16,0 0 16,50 0-16,-99 24 0,0-24 15,49 0-15,-24 0 16,0 0 0,24 0-16,-49 0 15,25 0-15,-1 0 0,26 0 0,-26 0 0,-24 0 31,0 0-31,-25 0 16,25 0-16,0 0 16,-24 0-16,-1 0 15,0 0-15,1 0 16,-26 0 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09:33.996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0,'25'0'109,"-1"0"-109,26 0 0,48 0 0,-24 0 0,148 0 31,-49 0-31,73 0 0,-196 0 16,221 0-16,-123 0 15,-49 0-15,24 0 16,-49 0-16,-25 0 16,25 0-16,-24 0 15,-26 0-15,50 0 16,25 0-16,24 0 16,0 0-16,1 0 15,-1 0-15,-49 0 16,49 0-16,1 0 0,-1 0 15,-24 0 1,-1 0-16,-24 0 16,-24 0-16,24 0 15,-50 0-15,1 0 0,-1 0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09:35.596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35 0,'49'0'125,"-24"0"-125,49 0 16,99 0-16,-1 0 16,-73 0-16,172 0 0,0 0 15,-73 0 1,-26 0-16,75-24 15,-74 24-15,24 0 16,-123 0-16,24 0 0,-48 0 0,24 0 31,0 0-31,-25 0 0,50 0 16,-1 0-16,-48 0 16,73 0-16,-24 0 0,-25 0 0,49 0 31,-98 0-31,49 0 15,-1 0-15,-23 0 16,-26 0-16,1 0 16,0 0-16,-1 0 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07:39.628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0,'50'0'78,"-26"0"-78,26 0 16,23 0 0,-48 0-16,49 0 15,0 0-15,-25 0 16,25 0-16,25 0 15,-25 0-15,0 0 16,0 0-16,0 0 0,-49 0 16,-1 0-1,26 0-15,-1 0 0,-24 0 16,24 0-16,25 0 16,-49 0-16,49 0 0,-50 0 15,1 0 1,24 0-16,-24 0 15,49 0-15,-25 0 16,50 0 0,-25 0-1,0 0-15,-50 0 0,50 0 0,-24 0 32,-1 0-32,25 0 15,-49 0-15,49 0 0,-25 0 16,0 0-16,1 0 15,-26 0-15,26 0 0,24 0 16,-50 0 0,26 0-16,-1 0 15,0 0 1,-24 0-16,24 0 0,0 0 16,-24 0-1,24 0-15,-24 0 16,49 0-16,-25 0 15,-24 0-15,0 0 0,-1 0 0,26 0 32,-1 0-32,-24 0 0,24 0 15,-24 0-15,24 0 16,-24 0-16,-1 0 16,1 0-1,0 0-15,-1 0 16,1 0-16,0 0 15,24 0-15,-24 0 16,-1 0 0,1 0-16,0 0 15,24 0-15,-24 0 16,-1 0 0,1 0-16,0 0 31,-1 0-31,1 0 15,24 0 1,-24 0-16,0 0 16,-1 0-1,1 0 1,0 0 0,-1 0 62,1 0-16,-1 0-62,1 0 47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09:38.029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53 0,'25'0'78,"0"0"-62,-1 0-16,26 0 16,24 0-16,49 0 15,25-25-15,173 25 16,-100 0-16,-73 0 0,99 0 16,-74 0-16,123 0 15,-124 0 1,-98 0-16,99 0 0,-99 0 15,24 0-15,-24 0 0,-24 0 16,48 0 0,1 0-16,0 0 15,-25 0-15,49 0 16,-49 0-16,49 0 0,1 0 0,-51 0 31,26 0-31,-50 0 16,1 0-16,-26 0 15,26 0-15,-26 0 16,1 0 0,0 0 124,-1 0-93,26 0-47,-26 0 0,1 0 31,0 0-31,-1 0 32,1 0-17,0 0 17,-1 0-1,1 0-16,0 0 1,-1-25 0,1 25 15,0 0 47,-1 0-47,1 0 32,0 0-32,-1 0-15,1 0 109,0 0-94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09:39.748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45 0,'74'0'125,"-50"0"-125,100 0 15,98 0-15,-25 0 0,0 0 0,25 0 32,-25 0-32,25-24 15,-123 24-15,123 0 16,-148 0-16,99 0 0,-100 0 0,1 0 0,25 0 31,-25 0-15,-25 0-16,25 0 0,25 0 15,-74 0-15,49 0 0,0 0 0,-50 0 32,50 0-32,-49 0 15,49 0-15,-49 0 16,-1 0-16,26 0 15,24 0-15,-50 0 16,75 0-16,-25 0 16,-25 0-16,50 0 15,-25 0-15,0 0 16,-50 0-16,1 0 16,0 0-16,-1 0 15,1 0 16,0 0-15,-1 0-16,26 0 16,-26 0-16,1 0 15,49 0-15,-49 0 16,49 0-16,-25 0 0,-24 0 0,-1 0 31,1 0-31,0 0 31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09:41.518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25 0,'0'-25'15,"99"25"48,-50 0-48,-24 0-15,98 0 16,-49 0-16,49 0 16,50 0-16,0 0 0,-75 0 0,50 0 31,99 0-31,-173 0 16,197 0-16,-172 0 15,49 0-15,24 0 16,-49 0-16,-49 0 0,0 0 15,-24 0-15,-1 0 16,25 0-16,-49 0 16,24 0-16,50 0 15,-75 0-15,26 0 16,24 0-16,0 0 16,0 0-16,-25 0 15,0 0-15,25 0 16,-49 0-16,24 0 0,-24 0 15,0 0 1,24 0-16,-24 0 16,24 0-16,-25 0 0,1 0 15,0 0-15,-1 0 16,1 0 31,0 0-32,-1 0 17,1 0-17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09:43.370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33 0,'25'0'93,"24"0"-77,0 0-16,50 0 16,24 0-16,50 0 15,74 0-15,-75 0 16,75 0-16,-50 0 16,124 0-16,-223 0 0,124-25 15,-99 25 1,1 0-16,24 0 15,-124 0-15,75 0 16,0 0-16,-25 0 0,24 0 16,-24 0-16,50 0 15,-26 0-15,26 0 16,-50 0-16,24 0 16,1 0-16,-1 0 15,-48 0-15,24 0 16,-50 0-16,26 0 15,24 0-15,-50 0 0,26 0 16,-26 0 0,26 0-16,-26 0 15,1 0 1,0 0 0,-1 0-1,1 0 1,24 0-16,25 0 15,0 0-15,-49 0 16,49 0 0,-25 0-16,1 0 15,-1 0-15,-25 0 16,26 0-16,-1 0 16,-24 0-16,-1 0 15,1 0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09:45.057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0,'24'0'79,"26"0"-64,-1 0-15,74 0 16,-49 0-16,50 0 0,-1 0 15,0 0-15,124 0 16,-198 0-16,148 0 16,-49 0-16,74 0 0,-24 0 15,-124 0 1,49 0-16,0 0 16,-24 0-16,-50 0 15,-24 0-15,49 0 0,-25 0 16,50 0-16,-75 0 15,50 0 1,50 0-16,-26 0 16,1 0-16,-25 0 15,49 0-15,-24 0 0,-25 0 16,-25 0-16,25 0 16,0 0-16,-25 0 0,25 0 15,-24 0 1,-1 0-16,-24 0 15,24 0-15,-24 0 16,-1 0-16,1 0 0,0 0 16,-1 0-16,1 0 15,0 0 1,-1 0-16,1 0 16,49 0-16,-25 0 0,1 0 0,24 0 15,-50 0 1,26 0-16,-26 0 15,1 0 173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09:46.932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51 0,'24'0'62,"26"0"-62,24 0 16,24 0-1,1 0-15,172 0 16,-73 0-16,-75 0 16,0 0-16,173 0 15,-173 0-15,-49 0 0,0 0 16,0 0-16,0-25 15,-49 25-15,0 0 16,24 0-16,-24 0 16,49 0-16,-50 0 15,26 0-15,24 0 16,-25 0-16,25 0 16,24 0-16,-73 0 15,49 0-15,0 0 0,-25 0 16,1 0-1,-26 0-15,1 0 16,0 0 0,-1 0-16,1 0 15,24 0 1,25 0-16,-49 0 16,24 0-16,-24 0 15,49 0-15,-25 0 16,1 0-1,24 0-15,-50 0 16,26 0-16,-1 0 0,0 0 31,-24 0-15,0 0-16,-1 0 16,1 0 15,-1 0-31,1 0 15,0 0-15,-1 0 16,1 0-16,24 0 0,-24 0 63,0 0-32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09:48.515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76 0,'25'0'78,"49"-25"-62,-25 25-16,124 0 15,-25 0-15,74 0 16,-50 0-16,25 0 15,1 0-15,-50 0 0,-124 0 0,100 0 32,-50 0-32,-25 0 0,0 0 15,25 0 1,-49 0-16,24 0 0,1 0 0,-26 0 16,26-24-1,-26 24-15,26 0 16,-1 0-16,-25 0 15,26 0-15,-1 0 16,-24 0-16,49 0 16,-50 0-16,50 0 15,-49 0-15,49 0 16,-25 0-16,-24 0 16,49 0-16,-49 0 0,24 0 15,0 0 1,1 0-16,-1 0 15,-24 0-15,24 0 0,25 0 16,-49 0-16,24 0 0,0 0 16,1 0-1,-1 0-15,-24 0 16,-1 0-16,26 0 16,-1 0-16,0 0 0,0 0 0,1 0 31,24 0-31,-50 0 15,26 0-15,-26 0 16,1 0-16,0 0 16,-1 0 31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09:50.516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67 0,'50'0'78,"-26"0"-78,1 0 16,0 0 0,24 0-16,25 0 15,0 0-15,49 0 0,-49 0 16,50 0-16,-26 0 15,26 0-15,-75 0 16,74 0-16,-49 0 16,25 0-16,-50 0 15,0 0-15,1-25 16,-26 25-16,50 0 16,-24 0-16,-1 0 0,-24 0 0,24 0 31,0 0-31,25 0 15,-49 0-15,49 0 16,-25 0-16,-24 0 0,49 0 16,0 0-16,-25-24 15,0 24-15,25 0 16,-24 0-16,-1 0 16,0 0-16,1 0 15,-26 0 1,1 0-16,24 0 15,1 0-15,-1 0 0,-24 0 16,24 0 0,0 0-16,-24 0 15,24 0-15,-24 0 16,24 0-16,1 0 0,-1 0 0,25 0 31,49 0-31,-73 0 0,-1 0 16,50 0-16,-50 0 15,0 0 1,-24 0 0,-1 0 234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09:52.085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49 0,'24'0'125,"26"0"-125,-1 0 16,50 0-16,73 0 0,-98 0 15,99 0 1,-25 0-16,74 0 16,-173 0-16,148 0 0,-73 0 15,-50 0-15,49 0 16,-24 0-16,-50 0 15,50 0-15,-25 0 16,24 0 0,-48 0-16,23 0 15,26-25-15,-50 25 16,-24 0-16,49 0 16,-49 0-16,24 0 0,0 0 15,-24 0 1,24 0-16,1 0 15,-26 0 1,1 0-16,24 0 0,-24 0 0,24 0 31,25 0-31,-24 0 0,-1 0 16,25 0-16,0 0 16,-49 0-16,24 0 0,0 0 0,1 0 31,-26 0-31,26 0 15,-26 0-15,25 0 16,1 0-16,24 0 16,-50 0-1,26 0-15,-1 0 16,0 0-16,-24 0 16,0 0-1,-1 0-15,1 0 16,0 0-1,-1 0-15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09:53.600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0,'25'0'63,"24"0"-63,50 0 0,24 0 16,25 0-1,-98 0-15,147 0 16,-49 0-16,0 0 15,-25 0-15,50 0 16,-124 0-16,74 0 16,-24 0-16,24 0 0,-49 0 0,0 0 31,-24 0-31,24 0 16,-50 0-16,26 0 15,-26 0-15,26 0 0,-1 0 16,0 0-16,25 0 15,0 0-15,25 0 16,-50 0-16,25 0 16,-49 0-16,49 0 15,0 0-15,-25 0 16,0 0-16,1 0 16,-26 0-16,1 0 15,0 0 1,-1 0-1,1 0 1,0 0-16,-1 0 16,1 0-16,0 0 15,-1 0-15,1 0 0,0 0 32,-1 0-32,1 0 15,0 0-15,-1 0 16,26 0-16,-26 0 15,1 0-15,0 0 16,-1 0 0,1 0 62,-1 0-78,1 0 15,0 0-15,-1 0 0,1 0 32,0 0-17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07:43.694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0,'25'0'109,"24"0"-109,-24 0 0,24 0 0,0 0 31,1 0-31,24 0 16,0 0-16,0 0 15,0 0-15,24 0 16,-48 0-16,24 0 0,24 0 16,-48 0-16,24 0 15,-25 0-15,0 0 16,1 0-16,24 0 16,-25 0-16,0 0 15,-24 0-15,24 0 16,1 0-16,-1 0 0,25 0 15,-25 0 1,0 0-16,25 0 16,-24 0-16,-26 0 15,26 0-15,-1 0 0,0 0 32,1 0-32,-1 0 15,-24 0-15,-1 0 16,50 0-1,-49 0-15,49 0 0,-25 0 0,-24 0 16,0 0-16,-1 0 16,1 0-16,0 0 15,-1 0-15,26 0 16,-26 0 15,26 0-31,-26 0 16,1 0-16,24 0 15,-24 0-15,-1 0 0,1 0 32,0 0-17,-1 0 1,1 0-16,0 0 0,-1 0 109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09:55.137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0,'24'0'63,"1"0"-63,49 0 0,-25 0 0,25 0 0,50 0 31,48 0-31,-48 0 16,-26 0-16,75 0 0,-75 0 15,26 0 1,-75 0-16,0 0 0,25 0 15,-24 0-15,-26 0 16,50 0-16,0 0 16,-49 0-16,49 0 15,25 0-15,-50 0 16,25 0-16,0 0 16,-25 0-16,25 0 15,0 0-15,-25 0 16,1 0-16,24 0 0,-50 0 15,50 0 1,-49 0-16,0 0 0,24 0 16,0 0-1,1 0-15,24 0 0,-50 0 0,26 0 16,-26 0 0,50 0-16,-24 0 15,-26 0-15,50 0 16,-49 0-16,24 0 15,-24 0 1,0 0-16,-1 0 16,1 0-16,0 0 15,24 0-15,-24 0 16,-1 0 0,1 0-1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09:56.836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74 0,'25'0'93,"-1"0"-93,50 0 16,50 0-16,-26 0 16,124 0-16,-49 0 0,24 0 15,-98 0-15,49 0 16,98 0-16,-172 0 16,99 0-16,-25 0 15,-99 0 1,75 0-16,-26 0 0,-24 0 15,-25 0-15,25-25 16,0 25-16,-24 0 16,-1 0-16,25 0 15,-49 0-15,24 0 16,25 0-16,-25 0 16,-24 0-16,0 0 15,24 0-15,0 0 16,-24 0-16,0 0 0,-1 0 15,1 0 1,0 0 0,-1 0-16,1 0 31,0 0-31,-1 0 16,1 0-1,0 0-15,-1 0 31,1 0-15,-25-25-16,25 25 16,24 0-16,-24 0 15,-1 0-15,1 0 16,0-24 0,-1 24-16,1 0 78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09:58.716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0,'24'0'78,"1"0"-78,24 0 0,25 0 0,25 25 16,0-25-1,24 25-15,-24-25 0,73 24 16,75-24-16,-99 0 15,49 0-15,-74 0 16,1 0-16,48 0 16,-48 0-16,-1 0 15,25 0-15,-124 0 16,75 0-16,24 0 0,-73 0 0,73 0 31,-24 0-31,-50 0 16,0 0-16,25 0 15,-24 0-15,-26 0 16,26 0-16,-26 0 0,1 0 16,24 0-1,1 0-15,-26 0 16,75 0-16,-74 0 16,73 0-1,-49 0 1,-24 0-16,0 0 15,49 0-15,-50 0 16,1 0-16,0 0 0,-1 0 16,50 0-1,-24 0-15,-1 0 32,-24 0-32,24 0 15,0 0-15,1 0 16,-26 0-16,50 0 15,-24 0-15,-1 0 16,0 0-16,-24 0 16,24 0-16,1 0 15,24 0 1,-25 0-16,0 0 16,-24 0-16,0 0 15,-1 0-15,1 0 31,-1 0-31,1 0 0,0 0 16,-1 0 0,1 0 15,0 0 0,-1 0 16,1 0 94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10:00.469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0 109 0,'25'0'93,"0"0"-61,-1 0-17,26 0-15,-1 0 16,0 0 0,25 0-16,25 0 15,-50 0-15,75 0 16,48 0-16,-122 0 0,122 0 15,1 0-15,-1 0 16,-73 0-16,49-25 16,-25 25-16,-24-25 15,-25 25-15,0 0 16,25-24-16,-25 24 0,0 0 16,-50-25-1,25 25-15,1 0 16,-26 0-1,1 0-15,0 0 0,73 0 0,-73 0 16,24 0 0,25 0-16,25 0 0,-50 0 15,1 0-15,24 0 16,-25 0-16,0 0 0,-24 0 16,24 0-1,1 0 1,48 0-1,-73 0-15,49 0 16,0 0-16,-25 0 16,1 0-16,23 0 15,-23 0-15,24 0 16,-50 0-16,1 0 16,0 0-16,-1 0 0,1 0 15,0 0 1,24 0-1,-24 0-15,24 0 16,0 0-16,1 0 16,-1 0-1,-24 0-15,49 0 16,-50 0-16,26 0 16,-1 0-16,-24 0 15,-1 0-15,1 0 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10:02.592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63 0,'25'0'78,"49"0"-78,-25 0 16,50 0-16,-25 0 16,49 0-16,-49 0 15,49 0-15,1 0 0,-1 0 16,25 0-16,-25 0 16,0 0-16,-24 0 15,-25 0-15,0-25 16,0 25-16,-25 0 15,25 0-15,0 0 16,0 0-16,0 0 16,25 0-16,-25 0 0,0 0 0,0 0 31,0 0-31,0 0 16,24 0-16,-24 0 15,-24 0-15,24 0 16,0 0-16,-25 0 0,50 0 15,-75 0-15,50 0 16,25 0-16,-25 0 16,-25 0-16,50 0 15,-1 0-15,-48 0 16,48 0-16,-24 0 16,0-25-16,-24 25 15,24 0-15,24 0 16,-48 0-16,48 0 0,1 0 15,-50 0 1,25 0-16,25 0 16,-74 0-16,-1 0 0,1 0 15,0 0-15,-1 0 16,1 0 0,-1 0-16,1 0 0,0 0 0,49 0 31,-25 0-31,-24 0 15,-1 0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10:04.491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54 0,'25'0'0,"49"0"16,-50 0-1,26 0-15,-1 0 0,25 0 16,-25 0-1,1 0 1,24 0-16,0 0 0,-25 0 16,-24 0-16,49 0 0,-25 0 15,25-24 1,0 24-16,-50 0 16,50 0-16,-49 0 15,24 0-15,-24 0 0,0 0 31,-1 0-31,1 0 16,0 0-16,-1 0 16,1 0-16,0 0 31,-1 0 31,1 0-62,0 0 32,-1 0-1,26 0-15,-1 0-1,-24-25 1,-1 25-16,1 0 0,0 0 15,-1 0 1,1 0 0,0 0-1,-1 0-15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10:08.989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0 108 0,'0'-25'125,"25"25"-109,49 0-16,-25 0 0,50-24 31,73-1-31,-48 25 15,24-25-15,-25 25 16,-49 0-16,-25 0 0,25 0 0,-25 0 16,-24 0-1,24 0 1,1 0 0,-26 0-16,26 0 0,-26 0 31,26 0-31,-1 0 15,25 0-15,0 0 16,-25 0 0,25 25-16,25-25 0,-50 0 15,50 0 1,-25 0-16,24 0 16,-73 0-16,24 0 0,-24 0 15,24 0-15,1 0 0,-26 0 31,1 0-31,0 0 16,-1 0 0,1 0-16,0 0 31,-1 0-31,1 0 16,24 0-16,-24 0 15,0 0-15,24 0 16,0 0-1,25 0-15,-49 0 16,49 0-16,-25 0 16,1 0-16,-1 0 0,-24 0 15,24 0-15,-24 0 16,-1 0-16,26 0 16,-26 0 15,1 0-31,0 0 15,-1 0 17,1 0-17,0 0-15,24 0 16,-25 0-16,26 0 16,-26 0-1,1 0-15,0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10:10.519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0,'74'0'78,"0"0"-78,49 0 16,50 0-16,24 0 15,-123 0-15,74 0 16,98 0-16,-147 0 16,-50 0-16,25 0 0,0 0 15,-24 0 1,-26 0-16,1 0 16,24 0-16,25 0 15,-49 0-15,74 0 0,-25 0 0,-50 0 0,75 0 31,-25 0-31,-25 0 16,50 0-16,-75 0 16,50 0-16,50 0 0,-75 0 0,25 0 31,0 0-31,0 0 16,-25 0-16,25 0 15,-49 0-15,0 0 0,49 0 0,-25 0 31,-24 0-31,24 0 16,-24 0-16,-1 0 16,1 0-1,24 0-15,-24 0 16,0 0-16,24 0 16,0 0-16,-24 0 0,49 0 15,-50 0 1,75 0-16,-74 0 15,24 0-15,25 0 16,-25 0-16,1 0 0,-26 0 16,1 0-1,0 0 1,-1 0-16,1 0 31,0 0-31,-1 0 31,1 0-15,0 0 0,-1 0-1,1 0-15,0 0 32,-1 0-32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10:11.930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43 0,'25'0'63,"49"0"-48,49 0-15,1 0 0,48 0 16,-147 0-16,197 0 15,-50 0-15,-73 0 0,24 0 16,-24 0 0,-74 0-16,49 0 15,0 0-15,-25 0 16,-24 0-16,49 0 16,-25 0-16,0 0 15,-24 0-15,49 0 16,0-25-16,0 25 15,-25 0-15,25 0 16,0 0-16,0 0 16,-49 0-16,24 0 15,-24 0-15,-1 0 16,26 0-16,-1 0 16,25 0-16,-49 0 15,49 0 1,-50 0-16,50 0 15,-24 0-15,-26 0 16,1 0-16,0 0 16,-1 0 15,1 0-31,0 0 16,-1 0-1,26 0-15,-26 0 31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10:13.269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73 0,'24'0'46,"26"0"-30,-26 0-16,75 0 0,-25 0 0,49 0 31,1 0-31,-1 0 0,0 0 16,50 0-16,-50-24 16,-24 24-16,-1 0 15,-24 0-15,-24 0 16,48 0-16,-73 0 15,49-25-15,0 25 16,25 0-16,-50 0 16,25 0-16,-49 0 0,24 0 15,25 0 1,-49 0-16,24 0 16,-25 0-16,26 0 15,-26 0-15,26 0 0,-1 0 16,-24 0-16,24 0 15,25 0-15,-49 0 16,24 0-16,-24 0 16,-1 0-16,26 0 15,-1 0 1,-24 0-16,-1 0 16,1 0-16,0 0 15,-1 0-15,26 0 16,-1 0-1,-24 0 1,24 0-16,-24 0 16,-1 0-16,26 0 0,-1 0 15,-24 0 1,-1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07:45.832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0,'25'0'94,"0"0"-94,24 0 0,0 0 15,0 0 1,50 0-16,49 24 16,-49-24-1,-50 0-15,50 0 0,-1 0 0,-24 0 32,0 0-32,0 0 15,25 0-15,-25 0 16,-25 0-16,1 0 15,-26 0-15,50 0 0,-25 0 16,-24 0 0,0 0-16,-1 0 15,26 0-15,-26 0 16,26 0-16,-1 0 16,0 0-1,-24 0-15,0 0 16,24 0-16,-24 0 15,-1 0 1,1 0 0,0 0-1,-1 0-15,1 0 16,0 0-16,-1 0 31,1 0 0,0 0-15,-1 0 0,26 0-16,-1 0 15,-24 0 1,-1 0 0,1 0-16,0 0 15,-1 0 1,1 0-1,0 0 17,-1 0-32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10:14.728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46 0,'49'0'47,"0"0"-31,25 0-16,-24 0 0,-1 0 15,74 0 1,-73 0-16,98 0 15,-74 0-15,24 0 16,-49 0-16,50 0 0,-74 0 0,49 0 16,-25 0-1,0 0-15,25 0 16,0 0-16,-49 0 16,24 0-16,1 0 0,-1 0 15,25 0 1,-25 0-16,25 0 15,0-24-15,0 24 16,0 0 0,-24 0-16,-1 0 15,0 0-15,0 0 16,25 0-16,-49 0 16,24 0-16,25 0 15,-49 0-15,24 0 0,-24 0 16,24 0-16,25 0 15,-49 0-15,24 0 0,25 0 16,-49 0 0,24 0-16,-24 0 15,49 0-15,-25 0 16,-24 0-16,0 0 0,-1 0 0,1 0 31,24 0-15,-24 0-1,0 0-15,-1 0 16,1 0-16,0 0 78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10:16.229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78 0,'49'0'31,"0"0"-15,-24 0-16,24-24 15,-24 24-15,0 0 16,49 0-16,-50-25 0,26 25 0,-26 0 31,1 0-31,0 0 0,-1 0 16,1 0-16,24 0 16,-24 0-16,24 0 15,1 0-15,-1 0 16,-24 0-1,-1 0 1,1 0-16,0 0 16,-1 0-16,1 0 15,0 0 1,-1 0 0,1 0-1,24 0 16,25 0-31,-49 0 0,24 0 16,0 0-16,1 0 16,-26 0-1,1 0 1,0 0-16,-1 0 31,1 0-15,0 0 62,-1 0-62,1 0 15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11:05.898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 0,'25'0'578,"-1"0"-531,1 0 31,0 0-78,-1 0 32,1 0-17,0 0-15,-1 0 0,1 0 16,0 0-1,-1 0 1,1 0 31,0 0-16,-1 0 63,1 0-78,0 0 15,-1 0-16,1 0 17,0 0-32,-1 0 15,1 0 1,0 0 0,-1 0-1,1 0 1,0 0-16,-1 0 15,1 0 1,0 0 47,-1 0-32,1 0 16,0 0 15,24 0-31,0 0-15,-24 0 0,0 0-16,-1 0 0,1 0 31,-1 0-15,1 0-16,0 0 15,-1 0-15,1 25 31,0-25-15,-1 0 0,1 0-16,0 0 15,-1 0 17,1 0-17,0 0 32,-1 0-47,1 0 0,0 0 31,24 0-31,-24 0 16,-1 0 0,1 0-1,0 0 1,-1 0-1,1 0 17,0 0-32,-1 0 31,1 0-15,0 0-1,-1 0-15,1 0 16,0 0-1,-1 0 17,1 0-1,0 0 0,-1 0-15,1 0 46,0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07:47.758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47 0,'24'0'125,"1"0"-125,24 0 0,25 0 15,0 0-15,49 0 16,-73 0-16,48 0 16,26 0-16,-1 0 15,0 0-15,-49 0 0,25 0 16,-50 0 0,25 0-16,0 0 15,-49 0-15,0 0 16,24 0-16,-24 0 15,-1 0 1,25 0-16,-24 0 16,24 0-16,1 0 15,-1 0-15,25 0 0,-49 0 0,24 0 16,0 0 0,1 0-16,-26 0 15,1-25-15,0 25 16,-1 0-16,1 0 15,0 0-15,-1 0 32,1 0-32,0 0 15,-1 0-15,1 0 16,24 0-16,-24 0 16,0 0-1,49 0-15,-50 0 0,50 0 16,-24 0-16,-1 0 15,25 0-15,-25 0 0,-24 0 16,24 0 0,-24 0-16,-1 0 15,1 0-15,0 0 16,-1 0-16,1 0 62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07:49.393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0,'25'0'94,"-1"0"-94,50 0 16,-25 0-16,1 0 15,48 0-15,-24 0 16,50 0-16,-1 0 16,0 0-16,1 0 0,-1 0 15,-24 0 1,49 0-16,-74 0 16,24 0-16,50 0 15,-123 0-15,49 0 16,-25 0-16,0 0 0,-24 0 15,49 0-15,-25 0 16,-24 0 0,24 0-16,25 0 15,-24 0-15,-1 0 16,25 0-16,-25 0 0,25 0 0,0 0 31,-49 0-31,24 0 16,-24 0-16,0 0 15,24 0-15,0 0 16,-24 0 0,-1 0-16,1 0 0,0 0 15,-1 0 1,1 0-16,0 0 16,-1 0-1,1 0 1,0 0-16,-1 0 15,1 0 32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07:51.658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85 0,'49'0'94,"-24"0"-79,24 0-15,0 0 0,25 0 16,25 0-16,-25 0 0,49 0 0,1 0 31,-26 0-31,-73 0 16,123 0-16,-99 0 15,50-25-15,0 25 16,-25 0-16,49 0 0,25 0 16,-99 0-1,50 0-15,-1 0 16,-48 0-16,24 0 16,24 0-16,-73 0 0,24 0 0,25 0 31,-49-25-31,24 25 0,1 0 15,-26 0-15,26 0 16,-1 0-16,0 0 16,-24-24-1,24 24-15,-24 0 16,24 0 0,-24 0-16,24 0 15,-24 0-15,-1 0 16,1 0-1,0 0-15,-1 0 16,1 0 0,0 0-16,-1 0 0,1 0 15,0 0 1,-1 0 0,1 0-16,0 0 15,-1 0-15,26 0 16,-26 0-1,1 0 1,0 0-16,-1 0 16,1 0-16,0 0 31,-1 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5T08:07:53.640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0,'24'0'94,"25"0"-94,1 0 15,48 0-15,-48 0 0,73 0 16,0 0 0,1 0-16,48 0 15,-48 0-15,-1 0 0,0 0 16,-49 0-16,25 0 0,-25 0 16,0 0-1,0 0-15,24 0 16,-73 0-16,49 0 15,-49 0-15,49 0 16,-25 0-16,-24 0 16,24 0-16,-24 0 0,-1 0 0,26 0 31,-26 0-31,26 0 16,-1 0-16,-24 0 15,-1 0-15,26 0 0,-26 0 16,1 0-16,0 0 15,-1 0-15,1 0 16,0 0 0,24 0-16,-24 0 15,-1 0 1,1 0-16,24 0 16,-24 0-16,-1 0 15,26 0-15,-26 0 16,1 0-16,24 0 15,-24 0 1,0 0 0,-1 0-16,26 0 15,-26 0-15,1 0 0,0 0 16,-1 0-16,1 0 31,24 0-31,-24 0 16,0 0-16,-1 0 15,26 0-15,-26 0 16,1 0 0,0 0 15,-1 0 0,1 0-31,0 0 0,-1 0 141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C5365-3ADB-441A-B489-0B15E149D6DC}" type="datetimeFigureOut">
              <a:rPr lang="fr-FR" smtClean="0"/>
              <a:t>07/11/2022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9B279-6F70-43FB-8AE6-D528FA0923D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85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64D755-31EE-4521-8DC6-51847F259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FB14BF1-51C3-4858-9A75-7034E7951D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D879FB-E646-4687-B3C9-85A47F6FA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7F57-36B5-4707-B4C6-9B30732AA06C}" type="datetimeFigureOut">
              <a:rPr lang="fr-FR" smtClean="0"/>
              <a:t>07/11/2022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725ABD-B1AB-4B56-8D98-95E0ABE4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966EE3-A523-4B1A-AAF0-47D72A81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2F64-FF37-4A1A-8AA3-2B5385DBAA7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7501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AF3884-A270-428E-A783-3D67F1E4A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6F2D05E-24F4-4C98-9388-AA7446D7F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91AC98-73F0-44C3-9762-FD594EE0E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7F57-36B5-4707-B4C6-9B30732AA06C}" type="datetimeFigureOut">
              <a:rPr lang="fr-FR" smtClean="0"/>
              <a:t>07/11/2022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16B302-B9C5-4D66-9B04-775C8F099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48CB44-3772-4E82-A7FE-30671A508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2F64-FF37-4A1A-8AA3-2B5385DBAA7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73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61DFC89-2F88-42A5-BC62-1B4577E76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EB7714E-CE0B-44C0-97B4-20FDF7366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D4758E-C472-432A-A5F0-65AEEDBEF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7F57-36B5-4707-B4C6-9B30732AA06C}" type="datetimeFigureOut">
              <a:rPr lang="fr-FR" smtClean="0"/>
              <a:t>07/11/2022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585B8A-CA54-4B33-8284-25BD26F2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F4F6A5-49F5-441A-B3C8-5D2C03B12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2F64-FF37-4A1A-8AA3-2B5385DBAA7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0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8672C7-229F-4F80-A7F3-EF98CF6D1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739A18-B09F-4901-858B-B29AF2E95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847B99-96CD-4825-97DB-6B4AC036C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7F57-36B5-4707-B4C6-9B30732AA06C}" type="datetimeFigureOut">
              <a:rPr lang="fr-FR" smtClean="0"/>
              <a:t>07/11/2022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46F6AF-4110-47C4-AFB7-DB7F811A3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6A4E97-6829-403A-888E-B296339A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2F64-FF37-4A1A-8AA3-2B5385DBAA7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756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6F0677-3972-4A10-BA9C-834454DB1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555F0E-78D9-4325-A43D-0E8224EF2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6A10FE-DB0E-44AC-A016-5554D64FA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7F57-36B5-4707-B4C6-9B30732AA06C}" type="datetimeFigureOut">
              <a:rPr lang="fr-FR" smtClean="0"/>
              <a:t>07/11/2022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D959CA-A199-4ABA-9F17-FE200F24E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0AEBBE-4083-46B1-B818-5047B4D36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2F64-FF37-4A1A-8AA3-2B5385DBAA7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808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44810C-F4F4-4847-A00A-548AB4CA4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35F35B-72CF-4B57-9370-3753618D02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BF5A306-3C88-4027-945D-A6B12168D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849BC1A-58CA-4486-A020-D0477F06E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7F57-36B5-4707-B4C6-9B30732AA06C}" type="datetimeFigureOut">
              <a:rPr lang="fr-FR" smtClean="0"/>
              <a:t>07/11/2022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61F86B-B4AA-40B6-BC8D-445CA771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0DE205-2BDA-477F-A064-7613EBE5B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2F64-FF37-4A1A-8AA3-2B5385DBAA7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5309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55FAEC-7548-4FF6-97A4-D20860A46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CEC6EE-74A8-496A-A2B7-3CC59278E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9CEC584-037D-42BC-BDF1-312EF96DD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270FC1F-5D01-4FF8-AF0A-997619CA41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60AAB0F-A038-4F8F-8019-873D62D53F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4D7B7F5-9A39-4AF9-889D-94C4CF850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7F57-36B5-4707-B4C6-9B30732AA06C}" type="datetimeFigureOut">
              <a:rPr lang="fr-FR" smtClean="0"/>
              <a:t>07/11/2022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60424E3-3961-422E-A5FD-90E861E4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1663C34-8428-4AC5-A265-C4B303B65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2F64-FF37-4A1A-8AA3-2B5385DBAA7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947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E48222-2386-40C0-9C2D-D0E0D8275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6601EFB-D4AF-4780-A078-C11D3A5DB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7F57-36B5-4707-B4C6-9B30732AA06C}" type="datetimeFigureOut">
              <a:rPr lang="fr-FR" smtClean="0"/>
              <a:t>07/11/2022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662761D-57F0-469A-9D72-50B770146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3BC0CD-1B6E-4C7A-87DA-D3614DE03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2F64-FF37-4A1A-8AA3-2B5385DBAA7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5015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11D193B-3811-40ED-849D-73D1F9CF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7F57-36B5-4707-B4C6-9B30732AA06C}" type="datetimeFigureOut">
              <a:rPr lang="fr-FR" smtClean="0"/>
              <a:t>07/11/2022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F2753F9-0A82-452F-B2DF-6C2ADD560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417A00-A890-4AD3-B743-D42B7E5F8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2F64-FF37-4A1A-8AA3-2B5385DBAA7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564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20DD4B-3F8A-4070-8375-F015FD5F3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A14439-E873-4B86-81EF-30F3C5950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17EA914-F85C-4A4B-885D-891EDFE40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8F8AA2-995C-48EA-B512-9508964F1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7F57-36B5-4707-B4C6-9B30732AA06C}" type="datetimeFigureOut">
              <a:rPr lang="fr-FR" smtClean="0"/>
              <a:t>07/11/2022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17AD45-4022-49AC-8950-211F10DD1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9FFE27-A113-4833-BD81-85D2A4F9B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2F64-FF37-4A1A-8AA3-2B5385DBAA7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623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C7A967-BA7B-4BE7-98C0-0A4DD9602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58204CD-1B1B-4E69-ADC9-A01C9C7D4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D2D04AA-D45F-4545-9615-47B2A251E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B558B9-35F2-44E9-A4FA-3C073F67A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7F57-36B5-4707-B4C6-9B30732AA06C}" type="datetimeFigureOut">
              <a:rPr lang="fr-FR" smtClean="0"/>
              <a:t>07/11/2022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015FA9-E827-47BD-8DC2-5B4CC24D5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D18353-047D-4548-BC4A-598BA2660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2F64-FF37-4A1A-8AA3-2B5385DBAA7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884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109D633-7655-4480-9341-63641C338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1B74BA-617A-4FF1-885A-6F2F50ADC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51FA57-8FA8-48A9-83E4-FB281FC50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97F57-36B5-4707-B4C6-9B30732AA06C}" type="datetimeFigureOut">
              <a:rPr lang="fr-FR" smtClean="0"/>
              <a:t>07/11/2022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047615-F531-4B9C-98F1-E8031DD26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B821BC-A253-4647-90C3-51B3CEE72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32F64-FF37-4A1A-8AA3-2B5385DBAA7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929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anneaupocket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.xml"/><Relationship Id="rId18" Type="http://schemas.openxmlformats.org/officeDocument/2006/relationships/image" Target="../media/image18.emf"/><Relationship Id="rId26" Type="http://schemas.openxmlformats.org/officeDocument/2006/relationships/image" Target="../media/image22.emf"/><Relationship Id="rId39" Type="http://schemas.openxmlformats.org/officeDocument/2006/relationships/customXml" Target="../ink/ink16.xml"/><Relationship Id="rId21" Type="http://schemas.openxmlformats.org/officeDocument/2006/relationships/customXml" Target="../ink/ink7.xml"/><Relationship Id="rId34" Type="http://schemas.openxmlformats.org/officeDocument/2006/relationships/image" Target="../media/image26.emf"/><Relationship Id="rId42" Type="http://schemas.openxmlformats.org/officeDocument/2006/relationships/image" Target="../media/image30.emf"/><Relationship Id="rId47" Type="http://schemas.openxmlformats.org/officeDocument/2006/relationships/customXml" Target="../ink/ink20.xml"/><Relationship Id="rId50" Type="http://schemas.openxmlformats.org/officeDocument/2006/relationships/image" Target="../media/image34.emf"/><Relationship Id="rId55" Type="http://schemas.openxmlformats.org/officeDocument/2006/relationships/customXml" Target="../ink/ink24.xml"/><Relationship Id="rId7" Type="http://schemas.openxmlformats.org/officeDocument/2006/relationships/image" Target="../media/image8.png"/><Relationship Id="rId12" Type="http://schemas.openxmlformats.org/officeDocument/2006/relationships/image" Target="../media/image15.emf"/><Relationship Id="rId17" Type="http://schemas.openxmlformats.org/officeDocument/2006/relationships/customXml" Target="../ink/ink5.xml"/><Relationship Id="rId25" Type="http://schemas.openxmlformats.org/officeDocument/2006/relationships/customXml" Target="../ink/ink9.xml"/><Relationship Id="rId33" Type="http://schemas.openxmlformats.org/officeDocument/2006/relationships/customXml" Target="../ink/ink13.xml"/><Relationship Id="rId38" Type="http://schemas.openxmlformats.org/officeDocument/2006/relationships/image" Target="../media/image28.emf"/><Relationship Id="rId46" Type="http://schemas.openxmlformats.org/officeDocument/2006/relationships/image" Target="../media/image32.emf"/><Relationship Id="rId2" Type="http://schemas.openxmlformats.org/officeDocument/2006/relationships/image" Target="../media/image3.png"/><Relationship Id="rId16" Type="http://schemas.openxmlformats.org/officeDocument/2006/relationships/image" Target="../media/image17.emf"/><Relationship Id="rId20" Type="http://schemas.openxmlformats.org/officeDocument/2006/relationships/image" Target="../media/image19.emf"/><Relationship Id="rId29" Type="http://schemas.openxmlformats.org/officeDocument/2006/relationships/customXml" Target="../ink/ink11.xml"/><Relationship Id="rId41" Type="http://schemas.openxmlformats.org/officeDocument/2006/relationships/customXml" Target="../ink/ink17.xml"/><Relationship Id="rId54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customXml" Target="../ink/ink2.xml"/><Relationship Id="rId24" Type="http://schemas.openxmlformats.org/officeDocument/2006/relationships/image" Target="../media/image21.emf"/><Relationship Id="rId32" Type="http://schemas.openxmlformats.org/officeDocument/2006/relationships/image" Target="../media/image25.emf"/><Relationship Id="rId37" Type="http://schemas.openxmlformats.org/officeDocument/2006/relationships/customXml" Target="../ink/ink15.xml"/><Relationship Id="rId40" Type="http://schemas.openxmlformats.org/officeDocument/2006/relationships/image" Target="../media/image29.emf"/><Relationship Id="rId45" Type="http://schemas.openxmlformats.org/officeDocument/2006/relationships/customXml" Target="../ink/ink19.xml"/><Relationship Id="rId53" Type="http://schemas.openxmlformats.org/officeDocument/2006/relationships/customXml" Target="../ink/ink23.xml"/><Relationship Id="rId5" Type="http://schemas.openxmlformats.org/officeDocument/2006/relationships/image" Target="../media/image6.png"/><Relationship Id="rId15" Type="http://schemas.openxmlformats.org/officeDocument/2006/relationships/customXml" Target="../ink/ink4.xml"/><Relationship Id="rId23" Type="http://schemas.openxmlformats.org/officeDocument/2006/relationships/customXml" Target="../ink/ink8.xml"/><Relationship Id="rId28" Type="http://schemas.openxmlformats.org/officeDocument/2006/relationships/image" Target="../media/image23.emf"/><Relationship Id="rId36" Type="http://schemas.openxmlformats.org/officeDocument/2006/relationships/image" Target="../media/image27.emf"/><Relationship Id="rId49" Type="http://schemas.openxmlformats.org/officeDocument/2006/relationships/customXml" Target="../ink/ink21.xml"/><Relationship Id="rId10" Type="http://schemas.openxmlformats.org/officeDocument/2006/relationships/image" Target="../media/image14.emf"/><Relationship Id="rId19" Type="http://schemas.openxmlformats.org/officeDocument/2006/relationships/customXml" Target="../ink/ink6.xml"/><Relationship Id="rId31" Type="http://schemas.openxmlformats.org/officeDocument/2006/relationships/customXml" Target="../ink/ink12.xml"/><Relationship Id="rId44" Type="http://schemas.openxmlformats.org/officeDocument/2006/relationships/image" Target="../media/image31.emf"/><Relationship Id="rId52" Type="http://schemas.openxmlformats.org/officeDocument/2006/relationships/image" Target="../media/image35.emf"/><Relationship Id="rId4" Type="http://schemas.openxmlformats.org/officeDocument/2006/relationships/image" Target="../media/image5.png"/><Relationship Id="rId9" Type="http://schemas.openxmlformats.org/officeDocument/2006/relationships/customXml" Target="../ink/ink1.xml"/><Relationship Id="rId14" Type="http://schemas.openxmlformats.org/officeDocument/2006/relationships/image" Target="../media/image16.emf"/><Relationship Id="rId22" Type="http://schemas.openxmlformats.org/officeDocument/2006/relationships/image" Target="../media/image20.emf"/><Relationship Id="rId27" Type="http://schemas.openxmlformats.org/officeDocument/2006/relationships/customXml" Target="../ink/ink10.xml"/><Relationship Id="rId30" Type="http://schemas.openxmlformats.org/officeDocument/2006/relationships/image" Target="../media/image24.emf"/><Relationship Id="rId35" Type="http://schemas.openxmlformats.org/officeDocument/2006/relationships/customXml" Target="../ink/ink14.xml"/><Relationship Id="rId43" Type="http://schemas.openxmlformats.org/officeDocument/2006/relationships/customXml" Target="../ink/ink18.xml"/><Relationship Id="rId48" Type="http://schemas.openxmlformats.org/officeDocument/2006/relationships/image" Target="../media/image33.emf"/><Relationship Id="rId56" Type="http://schemas.openxmlformats.org/officeDocument/2006/relationships/image" Target="../media/image37.emf"/><Relationship Id="rId8" Type="http://schemas.openxmlformats.org/officeDocument/2006/relationships/image" Target="../media/image9.png"/><Relationship Id="rId51" Type="http://schemas.openxmlformats.org/officeDocument/2006/relationships/customXml" Target="../ink/ink2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emf"/><Relationship Id="rId18" Type="http://schemas.openxmlformats.org/officeDocument/2006/relationships/customXml" Target="../ink/ink32.xml"/><Relationship Id="rId26" Type="http://schemas.openxmlformats.org/officeDocument/2006/relationships/customXml" Target="../ink/ink36.xml"/><Relationship Id="rId39" Type="http://schemas.openxmlformats.org/officeDocument/2006/relationships/image" Target="../media/image57.emf"/><Relationship Id="rId21" Type="http://schemas.openxmlformats.org/officeDocument/2006/relationships/image" Target="../media/image48.emf"/><Relationship Id="rId34" Type="http://schemas.openxmlformats.org/officeDocument/2006/relationships/customXml" Target="../ink/ink40.xml"/><Relationship Id="rId42" Type="http://schemas.openxmlformats.org/officeDocument/2006/relationships/customXml" Target="../ink/ink44.xml"/><Relationship Id="rId47" Type="http://schemas.openxmlformats.org/officeDocument/2006/relationships/image" Target="../media/image61.emf"/><Relationship Id="rId50" Type="http://schemas.openxmlformats.org/officeDocument/2006/relationships/customXml" Target="../ink/ink48.xml"/><Relationship Id="rId55" Type="http://schemas.openxmlformats.org/officeDocument/2006/relationships/image" Target="../media/image65.emf"/><Relationship Id="rId7" Type="http://schemas.openxmlformats.org/officeDocument/2006/relationships/image" Target="../media/image41.emf"/><Relationship Id="rId12" Type="http://schemas.openxmlformats.org/officeDocument/2006/relationships/customXml" Target="../ink/ink29.xml"/><Relationship Id="rId17" Type="http://schemas.openxmlformats.org/officeDocument/2006/relationships/image" Target="../media/image46.emf"/><Relationship Id="rId25" Type="http://schemas.openxmlformats.org/officeDocument/2006/relationships/image" Target="../media/image50.emf"/><Relationship Id="rId33" Type="http://schemas.openxmlformats.org/officeDocument/2006/relationships/image" Target="../media/image54.emf"/><Relationship Id="rId38" Type="http://schemas.openxmlformats.org/officeDocument/2006/relationships/customXml" Target="../ink/ink42.xml"/><Relationship Id="rId46" Type="http://schemas.openxmlformats.org/officeDocument/2006/relationships/customXml" Target="../ink/ink46.xml"/><Relationship Id="rId59" Type="http://schemas.openxmlformats.org/officeDocument/2006/relationships/image" Target="../media/image67.emf"/><Relationship Id="rId2" Type="http://schemas.openxmlformats.org/officeDocument/2006/relationships/image" Target="../media/image10.png"/><Relationship Id="rId16" Type="http://schemas.openxmlformats.org/officeDocument/2006/relationships/customXml" Target="../ink/ink31.xml"/><Relationship Id="rId20" Type="http://schemas.openxmlformats.org/officeDocument/2006/relationships/customXml" Target="../ink/ink33.xml"/><Relationship Id="rId29" Type="http://schemas.openxmlformats.org/officeDocument/2006/relationships/image" Target="../media/image52.emf"/><Relationship Id="rId41" Type="http://schemas.openxmlformats.org/officeDocument/2006/relationships/image" Target="../media/image58.emf"/><Relationship Id="rId54" Type="http://schemas.openxmlformats.org/officeDocument/2006/relationships/customXml" Target="../ink/ink5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6.xml"/><Relationship Id="rId11" Type="http://schemas.openxmlformats.org/officeDocument/2006/relationships/image" Target="../media/image43.emf"/><Relationship Id="rId24" Type="http://schemas.openxmlformats.org/officeDocument/2006/relationships/customXml" Target="../ink/ink35.xml"/><Relationship Id="rId32" Type="http://schemas.openxmlformats.org/officeDocument/2006/relationships/customXml" Target="../ink/ink39.xml"/><Relationship Id="rId37" Type="http://schemas.openxmlformats.org/officeDocument/2006/relationships/image" Target="../media/image56.emf"/><Relationship Id="rId40" Type="http://schemas.openxmlformats.org/officeDocument/2006/relationships/customXml" Target="../ink/ink43.xml"/><Relationship Id="rId45" Type="http://schemas.openxmlformats.org/officeDocument/2006/relationships/image" Target="../media/image60.emf"/><Relationship Id="rId53" Type="http://schemas.openxmlformats.org/officeDocument/2006/relationships/image" Target="../media/image64.emf"/><Relationship Id="rId58" Type="http://schemas.openxmlformats.org/officeDocument/2006/relationships/customXml" Target="../ink/ink52.xml"/><Relationship Id="rId5" Type="http://schemas.openxmlformats.org/officeDocument/2006/relationships/image" Target="../media/image40.emf"/><Relationship Id="rId15" Type="http://schemas.openxmlformats.org/officeDocument/2006/relationships/image" Target="../media/image45.emf"/><Relationship Id="rId23" Type="http://schemas.openxmlformats.org/officeDocument/2006/relationships/image" Target="../media/image49.emf"/><Relationship Id="rId28" Type="http://schemas.openxmlformats.org/officeDocument/2006/relationships/customXml" Target="../ink/ink37.xml"/><Relationship Id="rId36" Type="http://schemas.openxmlformats.org/officeDocument/2006/relationships/customXml" Target="../ink/ink41.xml"/><Relationship Id="rId49" Type="http://schemas.openxmlformats.org/officeDocument/2006/relationships/image" Target="../media/image62.emf"/><Relationship Id="rId57" Type="http://schemas.openxmlformats.org/officeDocument/2006/relationships/image" Target="../media/image66.emf"/><Relationship Id="rId10" Type="http://schemas.openxmlformats.org/officeDocument/2006/relationships/customXml" Target="../ink/ink28.xml"/><Relationship Id="rId19" Type="http://schemas.openxmlformats.org/officeDocument/2006/relationships/image" Target="../media/image47.emf"/><Relationship Id="rId31" Type="http://schemas.openxmlformats.org/officeDocument/2006/relationships/image" Target="../media/image53.emf"/><Relationship Id="rId44" Type="http://schemas.openxmlformats.org/officeDocument/2006/relationships/customXml" Target="../ink/ink45.xml"/><Relationship Id="rId52" Type="http://schemas.openxmlformats.org/officeDocument/2006/relationships/customXml" Target="../ink/ink49.xml"/><Relationship Id="rId4" Type="http://schemas.openxmlformats.org/officeDocument/2006/relationships/customXml" Target="../ink/ink25.xml"/><Relationship Id="rId9" Type="http://schemas.openxmlformats.org/officeDocument/2006/relationships/image" Target="../media/image42.emf"/><Relationship Id="rId14" Type="http://schemas.openxmlformats.org/officeDocument/2006/relationships/customXml" Target="../ink/ink30.xml"/><Relationship Id="rId22" Type="http://schemas.openxmlformats.org/officeDocument/2006/relationships/customXml" Target="../ink/ink34.xml"/><Relationship Id="rId27" Type="http://schemas.openxmlformats.org/officeDocument/2006/relationships/image" Target="../media/image51.emf"/><Relationship Id="rId30" Type="http://schemas.openxmlformats.org/officeDocument/2006/relationships/customXml" Target="../ink/ink38.xml"/><Relationship Id="rId35" Type="http://schemas.openxmlformats.org/officeDocument/2006/relationships/image" Target="../media/image55.emf"/><Relationship Id="rId43" Type="http://schemas.openxmlformats.org/officeDocument/2006/relationships/image" Target="../media/image59.emf"/><Relationship Id="rId48" Type="http://schemas.openxmlformats.org/officeDocument/2006/relationships/customXml" Target="../ink/ink47.xml"/><Relationship Id="rId56" Type="http://schemas.openxmlformats.org/officeDocument/2006/relationships/customXml" Target="../ink/ink51.xml"/><Relationship Id="rId8" Type="http://schemas.openxmlformats.org/officeDocument/2006/relationships/customXml" Target="../ink/ink27.xml"/><Relationship Id="rId51" Type="http://schemas.openxmlformats.org/officeDocument/2006/relationships/image" Target="../media/image63.emf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4">
            <a:extLst>
              <a:ext uri="{FF2B5EF4-FFF2-40B4-BE49-F238E27FC236}">
                <a16:creationId xmlns:a16="http://schemas.microsoft.com/office/drawing/2014/main" id="{19B18D44-1DE5-4F15-A71D-E8D414264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448" y="118863"/>
            <a:ext cx="11862581" cy="450783"/>
          </a:xfrm>
        </p:spPr>
        <p:txBody>
          <a:bodyPr/>
          <a:lstStyle/>
          <a:p>
            <a:pPr>
              <a:lnSpc>
                <a:spcPct val="0"/>
              </a:lnSpc>
            </a:pPr>
            <a:r>
              <a:rPr lang="fr-FR" sz="2400" dirty="0">
                <a:solidFill>
                  <a:srgbClr val="1423DC"/>
                </a:solidFill>
                <a:latin typeface="Enedis Light" pitchFamily="2" charset="0"/>
              </a:rPr>
              <a:t>PanneauPocket – Nous allons mettre cet outil en lumière </a:t>
            </a:r>
            <a:r>
              <a:rPr lang="fr-FR" sz="2000" dirty="0">
                <a:solidFill>
                  <a:srgbClr val="1423DC"/>
                </a:solidFill>
                <a:latin typeface="Enedis Light" pitchFamily="2" charset="0"/>
              </a:rPr>
              <a:t/>
            </a:r>
            <a:br>
              <a:rPr lang="fr-FR" sz="2000" dirty="0">
                <a:solidFill>
                  <a:srgbClr val="1423DC"/>
                </a:solidFill>
                <a:latin typeface="Enedis Light" pitchFamily="2" charset="0"/>
              </a:rPr>
            </a:br>
            <a:endParaRPr lang="fr-FR" sz="2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E587A71-130D-487D-8DAD-D51115BF85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346" y="712521"/>
            <a:ext cx="7917308" cy="568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4">
            <a:extLst>
              <a:ext uri="{FF2B5EF4-FFF2-40B4-BE49-F238E27FC236}">
                <a16:creationId xmlns:a16="http://schemas.microsoft.com/office/drawing/2014/main" id="{19B18D44-1DE5-4F15-A71D-E8D414264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448" y="118863"/>
            <a:ext cx="11862581" cy="450783"/>
          </a:xfrm>
        </p:spPr>
        <p:txBody>
          <a:bodyPr/>
          <a:lstStyle/>
          <a:p>
            <a:pPr>
              <a:lnSpc>
                <a:spcPct val="0"/>
              </a:lnSpc>
            </a:pPr>
            <a:r>
              <a:rPr lang="fr-FR" sz="2400" dirty="0">
                <a:solidFill>
                  <a:srgbClr val="1423DC"/>
                </a:solidFill>
                <a:latin typeface="Enedis Light" pitchFamily="2" charset="0"/>
              </a:rPr>
              <a:t>PanneauPocket // SICAE ELY </a:t>
            </a:r>
            <a:r>
              <a:rPr lang="fr-FR" sz="2000" dirty="0">
                <a:solidFill>
                  <a:srgbClr val="1423DC"/>
                </a:solidFill>
                <a:latin typeface="Enedis Light" pitchFamily="2" charset="0"/>
              </a:rPr>
              <a:t/>
            </a:r>
            <a:br>
              <a:rPr lang="fr-FR" sz="2000" dirty="0">
                <a:solidFill>
                  <a:srgbClr val="1423DC"/>
                </a:solidFill>
                <a:latin typeface="Enedis Light" pitchFamily="2" charset="0"/>
              </a:rPr>
            </a:br>
            <a:endParaRPr lang="fr-FR" sz="20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0B9EFFE-BF96-4999-A194-F194167AD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304" y="1503254"/>
            <a:ext cx="8396867" cy="47851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0094F5-66B8-41BE-B8CD-DB954C507F63}"/>
              </a:ext>
            </a:extLst>
          </p:cNvPr>
          <p:cNvSpPr/>
          <p:nvPr/>
        </p:nvSpPr>
        <p:spPr>
          <a:xfrm>
            <a:off x="268448" y="569646"/>
            <a:ext cx="3370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3"/>
              </a:rPr>
              <a:t>https://app.panneaupocket.com/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608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4">
            <a:extLst>
              <a:ext uri="{FF2B5EF4-FFF2-40B4-BE49-F238E27FC236}">
                <a16:creationId xmlns:a16="http://schemas.microsoft.com/office/drawing/2014/main" id="{19B18D44-1DE5-4F15-A71D-E8D414264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448" y="118863"/>
            <a:ext cx="11862581" cy="450783"/>
          </a:xfrm>
        </p:spPr>
        <p:txBody>
          <a:bodyPr/>
          <a:lstStyle/>
          <a:p>
            <a:pPr>
              <a:lnSpc>
                <a:spcPct val="0"/>
              </a:lnSpc>
            </a:pPr>
            <a:r>
              <a:rPr lang="fr-FR" sz="2400" dirty="0">
                <a:solidFill>
                  <a:srgbClr val="1423DC"/>
                </a:solidFill>
                <a:latin typeface="Enedis Light" pitchFamily="2" charset="0"/>
              </a:rPr>
              <a:t>PanneauPocket – Département d’Eure-et-Loir // Communes &amp; institutions adhérentes </a:t>
            </a:r>
            <a:r>
              <a:rPr lang="fr-FR" sz="2000" dirty="0">
                <a:solidFill>
                  <a:srgbClr val="1423DC"/>
                </a:solidFill>
                <a:latin typeface="Enedis Light" pitchFamily="2" charset="0"/>
              </a:rPr>
              <a:t/>
            </a:r>
            <a:br>
              <a:rPr lang="fr-FR" sz="2000" dirty="0">
                <a:solidFill>
                  <a:srgbClr val="1423DC"/>
                </a:solidFill>
                <a:latin typeface="Enedis Light" pitchFamily="2" charset="0"/>
              </a:rPr>
            </a:br>
            <a:endParaRPr lang="fr-FR" sz="2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2F35E8C-A2A0-4612-B772-75BA8E65A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525" y="569646"/>
            <a:ext cx="1733973" cy="62494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CF48FB0-97D8-4693-982E-C533AAF89F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6580" y="569646"/>
            <a:ext cx="1451836" cy="624251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31D384C-C7F9-4BE1-8173-C298425DF9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3656" y="569645"/>
            <a:ext cx="1753344" cy="624251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F75141E-688C-44D3-A631-2EFFC65B1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122" y="569646"/>
            <a:ext cx="1559956" cy="624949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72CFBD2-A12E-4C56-AE6A-5DD46C59FC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3387" y="569645"/>
            <a:ext cx="1617290" cy="616949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F1A8B78-7A26-4D6B-9961-45724680BB1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0345" y="569646"/>
            <a:ext cx="1719998" cy="610799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54344BC-6942-44E7-A9AC-44F6D4616E8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/>
          <a:stretch/>
        </p:blipFill>
        <p:spPr>
          <a:xfrm>
            <a:off x="10486266" y="569645"/>
            <a:ext cx="1562834" cy="51684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FE7D525C-54D6-4FE0-8D9A-B25565CB132C}"/>
                  </a:ext>
                </a:extLst>
              </p14:cNvPr>
              <p14:cNvContentPartPr/>
              <p14:nvPr/>
            </p14:nvContentPartPr>
            <p14:xfrm>
              <a:off x="8735673" y="2023955"/>
              <a:ext cx="1181160" cy="45720"/>
            </p14:xfrm>
          </p:contentPart>
        </mc:Choice>
        <mc:Fallback xmlns=""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FE7D525C-54D6-4FE0-8D9A-B25565CB132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99673" y="1951955"/>
                <a:ext cx="12528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C2423AE7-F285-44C2-B670-5602EB547304}"/>
                  </a:ext>
                </a:extLst>
              </p14:cNvPr>
              <p14:cNvContentPartPr/>
              <p14:nvPr/>
            </p14:nvContentPartPr>
            <p14:xfrm>
              <a:off x="8718033" y="2155355"/>
              <a:ext cx="1367280" cy="2052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C2423AE7-F285-44C2-B670-5602EB54730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82033" y="2083355"/>
                <a:ext cx="14389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68742DF8-1007-429A-8C33-9F98F918B16C}"/>
                  </a:ext>
                </a:extLst>
              </p14:cNvPr>
              <p14:cNvContentPartPr/>
              <p14:nvPr/>
            </p14:nvContentPartPr>
            <p14:xfrm>
              <a:off x="8726673" y="2467835"/>
              <a:ext cx="1465200" cy="36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68742DF8-1007-429A-8C33-9F98F918B16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690673" y="2395835"/>
                <a:ext cx="15368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A6755F31-30BF-497C-B3CE-1CF106A353C2}"/>
                  </a:ext>
                </a:extLst>
              </p14:cNvPr>
              <p14:cNvContentPartPr/>
              <p14:nvPr/>
            </p14:nvContentPartPr>
            <p14:xfrm>
              <a:off x="8726673" y="2627675"/>
              <a:ext cx="1038960" cy="36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A6755F31-30BF-497C-B3CE-1CF106A353C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90673" y="2555675"/>
                <a:ext cx="11106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EAFC5CAB-B32A-4F28-AE68-C7BB329D6D7F}"/>
                  </a:ext>
                </a:extLst>
              </p14:cNvPr>
              <p14:cNvContentPartPr/>
              <p14:nvPr/>
            </p14:nvContentPartPr>
            <p14:xfrm>
              <a:off x="8753313" y="2778875"/>
              <a:ext cx="861480" cy="1620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EAFC5CAB-B32A-4F28-AE68-C7BB329D6D7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717313" y="2706875"/>
                <a:ext cx="9331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11959427-5690-4BF1-B3FB-B82602F70F37}"/>
                  </a:ext>
                </a:extLst>
              </p14:cNvPr>
              <p14:cNvContentPartPr/>
              <p14:nvPr/>
            </p14:nvContentPartPr>
            <p14:xfrm>
              <a:off x="8744673" y="2930435"/>
              <a:ext cx="1029960" cy="27360"/>
            </p14:xfrm>
          </p:contentPart>
        </mc:Choice>
        <mc:Fallback xmlns=""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11959427-5690-4BF1-B3FB-B82602F70F3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708673" y="2858435"/>
                <a:ext cx="11016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id="{F2AD52E0-CC38-44D5-A41E-08D7183EA7FE}"/>
                  </a:ext>
                </a:extLst>
              </p14:cNvPr>
              <p14:cNvContentPartPr/>
              <p14:nvPr/>
            </p14:nvContentPartPr>
            <p14:xfrm>
              <a:off x="8762313" y="3098195"/>
              <a:ext cx="1065600" cy="360"/>
            </p14:xfrm>
          </p:contentPart>
        </mc:Choice>
        <mc:Fallback xmlns=""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F2AD52E0-CC38-44D5-A41E-08D7183EA7F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726313" y="3026195"/>
                <a:ext cx="11372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Encre 16">
                <a:extLst>
                  <a:ext uri="{FF2B5EF4-FFF2-40B4-BE49-F238E27FC236}">
                    <a16:creationId xmlns:a16="http://schemas.microsoft.com/office/drawing/2014/main" id="{F75C5464-81A9-41FA-9730-12AE761EE7BD}"/>
                  </a:ext>
                </a:extLst>
              </p14:cNvPr>
              <p14:cNvContentPartPr/>
              <p14:nvPr/>
            </p14:nvContentPartPr>
            <p14:xfrm>
              <a:off x="8735673" y="3218795"/>
              <a:ext cx="1163160" cy="30960"/>
            </p14:xfrm>
          </p:contentPart>
        </mc:Choice>
        <mc:Fallback xmlns="">
          <p:pic>
            <p:nvPicPr>
              <p:cNvPr id="17" name="Encre 16">
                <a:extLst>
                  <a:ext uri="{FF2B5EF4-FFF2-40B4-BE49-F238E27FC236}">
                    <a16:creationId xmlns:a16="http://schemas.microsoft.com/office/drawing/2014/main" id="{F75C5464-81A9-41FA-9730-12AE761EE7B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699673" y="3146795"/>
                <a:ext cx="12348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Encre 17">
                <a:extLst>
                  <a:ext uri="{FF2B5EF4-FFF2-40B4-BE49-F238E27FC236}">
                    <a16:creationId xmlns:a16="http://schemas.microsoft.com/office/drawing/2014/main" id="{FC53ECB1-B909-49B9-B145-E4B4A4AE6721}"/>
                  </a:ext>
                </a:extLst>
              </p14:cNvPr>
              <p14:cNvContentPartPr/>
              <p14:nvPr/>
            </p14:nvContentPartPr>
            <p14:xfrm>
              <a:off x="8771313" y="3391235"/>
              <a:ext cx="1234080" cy="360"/>
            </p14:xfrm>
          </p:contentPart>
        </mc:Choice>
        <mc:Fallback xmlns="">
          <p:pic>
            <p:nvPicPr>
              <p:cNvPr id="18" name="Encre 17">
                <a:extLst>
                  <a:ext uri="{FF2B5EF4-FFF2-40B4-BE49-F238E27FC236}">
                    <a16:creationId xmlns:a16="http://schemas.microsoft.com/office/drawing/2014/main" id="{FC53ECB1-B909-49B9-B145-E4B4A4AE672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735313" y="3319235"/>
                <a:ext cx="13057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Encre 18">
                <a:extLst>
                  <a:ext uri="{FF2B5EF4-FFF2-40B4-BE49-F238E27FC236}">
                    <a16:creationId xmlns:a16="http://schemas.microsoft.com/office/drawing/2014/main" id="{87AAF516-8499-4073-817C-7A26446CE4D3}"/>
                  </a:ext>
                </a:extLst>
              </p14:cNvPr>
              <p14:cNvContentPartPr/>
              <p14:nvPr/>
            </p14:nvContentPartPr>
            <p14:xfrm>
              <a:off x="8753313" y="3557915"/>
              <a:ext cx="1305360" cy="25560"/>
            </p14:xfrm>
          </p:contentPart>
        </mc:Choice>
        <mc:Fallback xmlns="">
          <p:pic>
            <p:nvPicPr>
              <p:cNvPr id="19" name="Encre 18">
                <a:extLst>
                  <a:ext uri="{FF2B5EF4-FFF2-40B4-BE49-F238E27FC236}">
                    <a16:creationId xmlns:a16="http://schemas.microsoft.com/office/drawing/2014/main" id="{87AAF516-8499-4073-817C-7A26446CE4D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717313" y="3485915"/>
                <a:ext cx="13770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0175DBC2-2DDF-455C-8F51-80D052E5C491}"/>
                  </a:ext>
                </a:extLst>
              </p14:cNvPr>
              <p14:cNvContentPartPr/>
              <p14:nvPr/>
            </p14:nvContentPartPr>
            <p14:xfrm>
              <a:off x="8753313" y="3639995"/>
              <a:ext cx="1101240" cy="69840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0175DBC2-2DDF-455C-8F51-80D052E5C49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717313" y="3567995"/>
                <a:ext cx="117288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Encre 20">
                <a:extLst>
                  <a:ext uri="{FF2B5EF4-FFF2-40B4-BE49-F238E27FC236}">
                    <a16:creationId xmlns:a16="http://schemas.microsoft.com/office/drawing/2014/main" id="{064D8C99-536E-4F88-845F-DEB158F04EE4}"/>
                  </a:ext>
                </a:extLst>
              </p14:cNvPr>
              <p14:cNvContentPartPr/>
              <p14:nvPr/>
            </p14:nvContentPartPr>
            <p14:xfrm>
              <a:off x="8744673" y="3834755"/>
              <a:ext cx="1278720" cy="36360"/>
            </p14:xfrm>
          </p:contentPart>
        </mc:Choice>
        <mc:Fallback xmlns="">
          <p:pic>
            <p:nvPicPr>
              <p:cNvPr id="21" name="Encre 20">
                <a:extLst>
                  <a:ext uri="{FF2B5EF4-FFF2-40B4-BE49-F238E27FC236}">
                    <a16:creationId xmlns:a16="http://schemas.microsoft.com/office/drawing/2014/main" id="{064D8C99-536E-4F88-845F-DEB158F04EE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708673" y="3762755"/>
                <a:ext cx="135036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Encre 21">
                <a:extLst>
                  <a:ext uri="{FF2B5EF4-FFF2-40B4-BE49-F238E27FC236}">
                    <a16:creationId xmlns:a16="http://schemas.microsoft.com/office/drawing/2014/main" id="{80B0322C-FFFF-4ADF-8BC6-08C816D463F7}"/>
                  </a:ext>
                </a:extLst>
              </p14:cNvPr>
              <p14:cNvContentPartPr/>
              <p14:nvPr/>
            </p14:nvContentPartPr>
            <p14:xfrm>
              <a:off x="8709033" y="4172435"/>
              <a:ext cx="1314360" cy="27720"/>
            </p14:xfrm>
          </p:contentPart>
        </mc:Choice>
        <mc:Fallback xmlns="">
          <p:pic>
            <p:nvPicPr>
              <p:cNvPr id="22" name="Encre 21">
                <a:extLst>
                  <a:ext uri="{FF2B5EF4-FFF2-40B4-BE49-F238E27FC236}">
                    <a16:creationId xmlns:a16="http://schemas.microsoft.com/office/drawing/2014/main" id="{80B0322C-FFFF-4ADF-8BC6-08C816D463F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673033" y="4100435"/>
                <a:ext cx="13860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" name="Encre 22">
                <a:extLst>
                  <a:ext uri="{FF2B5EF4-FFF2-40B4-BE49-F238E27FC236}">
                    <a16:creationId xmlns:a16="http://schemas.microsoft.com/office/drawing/2014/main" id="{CD94B95E-7991-4DF3-896E-385A20D6C74D}"/>
                  </a:ext>
                </a:extLst>
              </p14:cNvPr>
              <p14:cNvContentPartPr/>
              <p14:nvPr/>
            </p14:nvContentPartPr>
            <p14:xfrm>
              <a:off x="8753313" y="4314635"/>
              <a:ext cx="1225440" cy="360"/>
            </p14:xfrm>
          </p:contentPart>
        </mc:Choice>
        <mc:Fallback xmlns="">
          <p:pic>
            <p:nvPicPr>
              <p:cNvPr id="23" name="Encre 22">
                <a:extLst>
                  <a:ext uri="{FF2B5EF4-FFF2-40B4-BE49-F238E27FC236}">
                    <a16:creationId xmlns:a16="http://schemas.microsoft.com/office/drawing/2014/main" id="{CD94B95E-7991-4DF3-896E-385A20D6C74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717313" y="4242635"/>
                <a:ext cx="12970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" name="Encre 23">
                <a:extLst>
                  <a:ext uri="{FF2B5EF4-FFF2-40B4-BE49-F238E27FC236}">
                    <a16:creationId xmlns:a16="http://schemas.microsoft.com/office/drawing/2014/main" id="{7BCA9D1C-ACD6-429D-A075-C28067E08387}"/>
                  </a:ext>
                </a:extLst>
              </p14:cNvPr>
              <p14:cNvContentPartPr/>
              <p14:nvPr/>
            </p14:nvContentPartPr>
            <p14:xfrm>
              <a:off x="8753313" y="4474475"/>
              <a:ext cx="1607400" cy="32760"/>
            </p14:xfrm>
          </p:contentPart>
        </mc:Choice>
        <mc:Fallback xmlns="">
          <p:pic>
            <p:nvPicPr>
              <p:cNvPr id="24" name="Encre 23">
                <a:extLst>
                  <a:ext uri="{FF2B5EF4-FFF2-40B4-BE49-F238E27FC236}">
                    <a16:creationId xmlns:a16="http://schemas.microsoft.com/office/drawing/2014/main" id="{7BCA9D1C-ACD6-429D-A075-C28067E0838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717313" y="4402475"/>
                <a:ext cx="167904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D28C76EE-6A66-46D2-97CB-1169617DAD48}"/>
                  </a:ext>
                </a:extLst>
              </p14:cNvPr>
              <p14:cNvContentPartPr/>
              <p14:nvPr/>
            </p14:nvContentPartPr>
            <p14:xfrm>
              <a:off x="8762313" y="4625315"/>
              <a:ext cx="1118880" cy="2808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D28C76EE-6A66-46D2-97CB-1169617DAD4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726313" y="4553315"/>
                <a:ext cx="11905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6" name="Encre 25">
                <a:extLst>
                  <a:ext uri="{FF2B5EF4-FFF2-40B4-BE49-F238E27FC236}">
                    <a16:creationId xmlns:a16="http://schemas.microsoft.com/office/drawing/2014/main" id="{F009784D-95DD-42E4-8ABC-301C5CED7D4E}"/>
                  </a:ext>
                </a:extLst>
              </p14:cNvPr>
              <p14:cNvContentPartPr/>
              <p14:nvPr/>
            </p14:nvContentPartPr>
            <p14:xfrm>
              <a:off x="8753313" y="4777595"/>
              <a:ext cx="1287720" cy="24840"/>
            </p14:xfrm>
          </p:contentPart>
        </mc:Choice>
        <mc:Fallback xmlns="">
          <p:pic>
            <p:nvPicPr>
              <p:cNvPr id="26" name="Encre 25">
                <a:extLst>
                  <a:ext uri="{FF2B5EF4-FFF2-40B4-BE49-F238E27FC236}">
                    <a16:creationId xmlns:a16="http://schemas.microsoft.com/office/drawing/2014/main" id="{F009784D-95DD-42E4-8ABC-301C5CED7D4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717313" y="4705595"/>
                <a:ext cx="135936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7" name="Encre 26">
                <a:extLst>
                  <a:ext uri="{FF2B5EF4-FFF2-40B4-BE49-F238E27FC236}">
                    <a16:creationId xmlns:a16="http://schemas.microsoft.com/office/drawing/2014/main" id="{2FA6E212-FBF9-44EB-A050-E2427BDDA7DE}"/>
                  </a:ext>
                </a:extLst>
              </p14:cNvPr>
              <p14:cNvContentPartPr/>
              <p14:nvPr/>
            </p14:nvContentPartPr>
            <p14:xfrm>
              <a:off x="8753313" y="4893875"/>
              <a:ext cx="1548720" cy="60120"/>
            </p14:xfrm>
          </p:contentPart>
        </mc:Choice>
        <mc:Fallback xmlns="">
          <p:pic>
            <p:nvPicPr>
              <p:cNvPr id="27" name="Encre 26">
                <a:extLst>
                  <a:ext uri="{FF2B5EF4-FFF2-40B4-BE49-F238E27FC236}">
                    <a16:creationId xmlns:a16="http://schemas.microsoft.com/office/drawing/2014/main" id="{2FA6E212-FBF9-44EB-A050-E2427BDDA7D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717313" y="4821875"/>
                <a:ext cx="16203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8" name="Encre 27">
                <a:extLst>
                  <a:ext uri="{FF2B5EF4-FFF2-40B4-BE49-F238E27FC236}">
                    <a16:creationId xmlns:a16="http://schemas.microsoft.com/office/drawing/2014/main" id="{CF02833E-FF39-45F1-8718-24C04851721B}"/>
                  </a:ext>
                </a:extLst>
              </p14:cNvPr>
              <p14:cNvContentPartPr/>
              <p14:nvPr/>
            </p14:nvContentPartPr>
            <p14:xfrm>
              <a:off x="8726673" y="5095835"/>
              <a:ext cx="621720" cy="9360"/>
            </p14:xfrm>
          </p:contentPart>
        </mc:Choice>
        <mc:Fallback xmlns="">
          <p:pic>
            <p:nvPicPr>
              <p:cNvPr id="28" name="Encre 27">
                <a:extLst>
                  <a:ext uri="{FF2B5EF4-FFF2-40B4-BE49-F238E27FC236}">
                    <a16:creationId xmlns:a16="http://schemas.microsoft.com/office/drawing/2014/main" id="{CF02833E-FF39-45F1-8718-24C04851721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690673" y="5023835"/>
                <a:ext cx="6933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9" name="Encre 28">
                <a:extLst>
                  <a:ext uri="{FF2B5EF4-FFF2-40B4-BE49-F238E27FC236}">
                    <a16:creationId xmlns:a16="http://schemas.microsoft.com/office/drawing/2014/main" id="{50FE9325-8007-45B1-864F-C225DAE18AE4}"/>
                  </a:ext>
                </a:extLst>
              </p14:cNvPr>
              <p14:cNvContentPartPr/>
              <p14:nvPr/>
            </p14:nvContentPartPr>
            <p14:xfrm>
              <a:off x="8753313" y="5237675"/>
              <a:ext cx="1527480" cy="23400"/>
            </p14:xfrm>
          </p:contentPart>
        </mc:Choice>
        <mc:Fallback xmlns="">
          <p:pic>
            <p:nvPicPr>
              <p:cNvPr id="29" name="Encre 28">
                <a:extLst>
                  <a:ext uri="{FF2B5EF4-FFF2-40B4-BE49-F238E27FC236}">
                    <a16:creationId xmlns:a16="http://schemas.microsoft.com/office/drawing/2014/main" id="{50FE9325-8007-45B1-864F-C225DAE18AE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717313" y="5165675"/>
                <a:ext cx="15991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0" name="Encre 29">
                <a:extLst>
                  <a:ext uri="{FF2B5EF4-FFF2-40B4-BE49-F238E27FC236}">
                    <a16:creationId xmlns:a16="http://schemas.microsoft.com/office/drawing/2014/main" id="{24B28EB7-54D8-401F-95C6-F78A47285589}"/>
                  </a:ext>
                </a:extLst>
              </p14:cNvPr>
              <p14:cNvContentPartPr/>
              <p14:nvPr/>
            </p14:nvContentPartPr>
            <p14:xfrm>
              <a:off x="8744673" y="5415515"/>
              <a:ext cx="328680" cy="15120"/>
            </p14:xfrm>
          </p:contentPart>
        </mc:Choice>
        <mc:Fallback xmlns="">
          <p:pic>
            <p:nvPicPr>
              <p:cNvPr id="30" name="Encre 29">
                <a:extLst>
                  <a:ext uri="{FF2B5EF4-FFF2-40B4-BE49-F238E27FC236}">
                    <a16:creationId xmlns:a16="http://schemas.microsoft.com/office/drawing/2014/main" id="{24B28EB7-54D8-401F-95C6-F78A4728558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708673" y="5343515"/>
                <a:ext cx="4003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1" name="Encre 30">
                <a:extLst>
                  <a:ext uri="{FF2B5EF4-FFF2-40B4-BE49-F238E27FC236}">
                    <a16:creationId xmlns:a16="http://schemas.microsoft.com/office/drawing/2014/main" id="{A99A3E48-51AF-4806-89EA-B456390AB9B6}"/>
                  </a:ext>
                </a:extLst>
              </p14:cNvPr>
              <p14:cNvContentPartPr/>
              <p14:nvPr/>
            </p14:nvContentPartPr>
            <p14:xfrm>
              <a:off x="8753313" y="5566355"/>
              <a:ext cx="994680" cy="15480"/>
            </p14:xfrm>
          </p:contentPart>
        </mc:Choice>
        <mc:Fallback xmlns="">
          <p:pic>
            <p:nvPicPr>
              <p:cNvPr id="31" name="Encre 30">
                <a:extLst>
                  <a:ext uri="{FF2B5EF4-FFF2-40B4-BE49-F238E27FC236}">
                    <a16:creationId xmlns:a16="http://schemas.microsoft.com/office/drawing/2014/main" id="{A99A3E48-51AF-4806-89EA-B456390AB9B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717313" y="5494355"/>
                <a:ext cx="10663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2" name="Encre 31">
                <a:extLst>
                  <a:ext uri="{FF2B5EF4-FFF2-40B4-BE49-F238E27FC236}">
                    <a16:creationId xmlns:a16="http://schemas.microsoft.com/office/drawing/2014/main" id="{56D03785-004A-4DFF-8888-37F7B7C45DCA}"/>
                  </a:ext>
                </a:extLst>
              </p14:cNvPr>
              <p14:cNvContentPartPr/>
              <p14:nvPr/>
            </p14:nvContentPartPr>
            <p14:xfrm>
              <a:off x="8709033" y="2350115"/>
              <a:ext cx="559440" cy="30240"/>
            </p14:xfrm>
          </p:contentPart>
        </mc:Choice>
        <mc:Fallback xmlns="">
          <p:pic>
            <p:nvPicPr>
              <p:cNvPr id="32" name="Encre 31">
                <a:extLst>
                  <a:ext uri="{FF2B5EF4-FFF2-40B4-BE49-F238E27FC236}">
                    <a16:creationId xmlns:a16="http://schemas.microsoft.com/office/drawing/2014/main" id="{56D03785-004A-4DFF-8888-37F7B7C45DC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673033" y="2278115"/>
                <a:ext cx="6310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3" name="Encre 32">
                <a:extLst>
                  <a:ext uri="{FF2B5EF4-FFF2-40B4-BE49-F238E27FC236}">
                    <a16:creationId xmlns:a16="http://schemas.microsoft.com/office/drawing/2014/main" id="{9BE32A52-95D1-42B9-9646-D28C2D634741}"/>
                  </a:ext>
                </a:extLst>
              </p14:cNvPr>
              <p14:cNvContentPartPr/>
              <p14:nvPr/>
            </p14:nvContentPartPr>
            <p14:xfrm>
              <a:off x="8718033" y="4021595"/>
              <a:ext cx="816840" cy="360"/>
            </p14:xfrm>
          </p:contentPart>
        </mc:Choice>
        <mc:Fallback xmlns="">
          <p:pic>
            <p:nvPicPr>
              <p:cNvPr id="33" name="Encre 32">
                <a:extLst>
                  <a:ext uri="{FF2B5EF4-FFF2-40B4-BE49-F238E27FC236}">
                    <a16:creationId xmlns:a16="http://schemas.microsoft.com/office/drawing/2014/main" id="{9BE32A52-95D1-42B9-9646-D28C2D63474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682033" y="3949595"/>
                <a:ext cx="88848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5616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4">
            <a:extLst>
              <a:ext uri="{FF2B5EF4-FFF2-40B4-BE49-F238E27FC236}">
                <a16:creationId xmlns:a16="http://schemas.microsoft.com/office/drawing/2014/main" id="{19B18D44-1DE5-4F15-A71D-E8D414264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448" y="118863"/>
            <a:ext cx="11862581" cy="450783"/>
          </a:xfrm>
        </p:spPr>
        <p:txBody>
          <a:bodyPr/>
          <a:lstStyle/>
          <a:p>
            <a:pPr>
              <a:lnSpc>
                <a:spcPct val="0"/>
              </a:lnSpc>
            </a:pPr>
            <a:r>
              <a:rPr lang="fr-FR" sz="2400" dirty="0">
                <a:solidFill>
                  <a:srgbClr val="1423DC"/>
                </a:solidFill>
                <a:latin typeface="Enedis Light" pitchFamily="2" charset="0"/>
              </a:rPr>
              <a:t>PanneauPocket – Département des Yvelines // Communes &amp; institutions adhérentes </a:t>
            </a:r>
            <a:r>
              <a:rPr lang="fr-FR" sz="2000" dirty="0">
                <a:solidFill>
                  <a:srgbClr val="1423DC"/>
                </a:solidFill>
                <a:latin typeface="Enedis Light" pitchFamily="2" charset="0"/>
              </a:rPr>
              <a:t/>
            </a:r>
            <a:br>
              <a:rPr lang="fr-FR" sz="2000" dirty="0">
                <a:solidFill>
                  <a:srgbClr val="1423DC"/>
                </a:solidFill>
                <a:latin typeface="Enedis Light" pitchFamily="2" charset="0"/>
              </a:rPr>
            </a:br>
            <a:endParaRPr lang="fr-FR" sz="20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B7841BF-65EB-4AD1-9161-0B8132BF9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15" y="569646"/>
            <a:ext cx="2024384" cy="595957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D5DBF1C-98F3-4B53-BB9E-23373848F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703" y="569646"/>
            <a:ext cx="1981052" cy="61281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799AB7C9-72CA-4BD8-95EE-FA9F34E46211}"/>
                  </a:ext>
                </a:extLst>
              </p14:cNvPr>
              <p14:cNvContentPartPr/>
              <p14:nvPr/>
            </p14:nvContentPartPr>
            <p14:xfrm>
              <a:off x="7137633" y="1855475"/>
              <a:ext cx="1518480" cy="4104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799AB7C9-72CA-4BD8-95EE-FA9F34E462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01633" y="1783475"/>
                <a:ext cx="159012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18A9295A-64F1-4C8D-BD17-B6D804A0BBC8}"/>
                  </a:ext>
                </a:extLst>
              </p14:cNvPr>
              <p14:cNvContentPartPr/>
              <p14:nvPr/>
            </p14:nvContentPartPr>
            <p14:xfrm>
              <a:off x="7084353" y="2050595"/>
              <a:ext cx="701640" cy="36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18A9295A-64F1-4C8D-BD17-B6D804A0BB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48353" y="1978595"/>
                <a:ext cx="7732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0D37DAE6-920A-49E6-B94A-02CF8FE5709C}"/>
                  </a:ext>
                </a:extLst>
              </p14:cNvPr>
              <p14:cNvContentPartPr/>
              <p14:nvPr/>
            </p14:nvContentPartPr>
            <p14:xfrm>
              <a:off x="7119993" y="2196035"/>
              <a:ext cx="1420560" cy="2268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0D37DAE6-920A-49E6-B94A-02CF8FE5709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83993" y="2124035"/>
                <a:ext cx="14922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CD5F2521-9362-4706-BC94-9739E4A01DAC}"/>
                  </a:ext>
                </a:extLst>
              </p14:cNvPr>
              <p14:cNvContentPartPr/>
              <p14:nvPr/>
            </p14:nvContentPartPr>
            <p14:xfrm>
              <a:off x="7110993" y="2405915"/>
              <a:ext cx="1243080" cy="36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CD5F2521-9362-4706-BC94-9739E4A01DA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74993" y="2333915"/>
                <a:ext cx="13147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8F253E8A-3C2F-4D16-B80D-BDFE9066CD7E}"/>
                  </a:ext>
                </a:extLst>
              </p14:cNvPr>
              <p14:cNvContentPartPr/>
              <p14:nvPr/>
            </p14:nvContentPartPr>
            <p14:xfrm>
              <a:off x="7137633" y="2561795"/>
              <a:ext cx="1269720" cy="1296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8F253E8A-3C2F-4D16-B80D-BDFE9066CD7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01633" y="2489795"/>
                <a:ext cx="134136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C88DCE11-1F28-4151-A727-22E769104A2F}"/>
                  </a:ext>
                </a:extLst>
              </p14:cNvPr>
              <p14:cNvContentPartPr/>
              <p14:nvPr/>
            </p14:nvContentPartPr>
            <p14:xfrm>
              <a:off x="7101993" y="2733155"/>
              <a:ext cx="1563120" cy="2196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C88DCE11-1F28-4151-A727-22E769104A2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65993" y="2661155"/>
                <a:ext cx="16347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28B6CEC8-E131-46A5-AA08-200619C0F5A3}"/>
                  </a:ext>
                </a:extLst>
              </p14:cNvPr>
              <p14:cNvContentPartPr/>
              <p14:nvPr/>
            </p14:nvContentPartPr>
            <p14:xfrm>
              <a:off x="7119993" y="2895515"/>
              <a:ext cx="1518480" cy="1656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28B6CEC8-E131-46A5-AA08-200619C0F5A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83993" y="2823515"/>
                <a:ext cx="15901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CB51233B-2D6D-4701-9836-C62EFA4D842B}"/>
                  </a:ext>
                </a:extLst>
              </p14:cNvPr>
              <p14:cNvContentPartPr/>
              <p14:nvPr/>
            </p14:nvContentPartPr>
            <p14:xfrm>
              <a:off x="7110993" y="3098195"/>
              <a:ext cx="1305360" cy="936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CB51233B-2D6D-4701-9836-C62EFA4D842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74993" y="3026195"/>
                <a:ext cx="13770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DB91033E-6807-4D66-AE6A-D5290EE9D02B}"/>
                  </a:ext>
                </a:extLst>
              </p14:cNvPr>
              <p14:cNvContentPartPr/>
              <p14:nvPr/>
            </p14:nvContentPartPr>
            <p14:xfrm>
              <a:off x="7137633" y="3264155"/>
              <a:ext cx="1722600" cy="1224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DB91033E-6807-4D66-AE6A-D5290EE9D02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01633" y="3192155"/>
                <a:ext cx="17942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A49254A1-8425-4ACD-9484-0572A03C533D}"/>
                  </a:ext>
                </a:extLst>
              </p14:cNvPr>
              <p14:cNvContentPartPr/>
              <p14:nvPr/>
            </p14:nvContentPartPr>
            <p14:xfrm>
              <a:off x="7119993" y="3453515"/>
              <a:ext cx="1562760" cy="36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A49254A1-8425-4ACD-9484-0572A03C533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83993" y="3381515"/>
                <a:ext cx="16344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E43EEE70-BBE2-45EA-9291-9ED65F82EFAA}"/>
                  </a:ext>
                </a:extLst>
              </p14:cNvPr>
              <p14:cNvContentPartPr/>
              <p14:nvPr/>
            </p14:nvContentPartPr>
            <p14:xfrm>
              <a:off x="7093353" y="3568355"/>
              <a:ext cx="1332000" cy="21600"/>
            </p14:xfrm>
          </p:contentPart>
        </mc:Choice>
        <mc:Fallback xmlns=""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E43EEE70-BBE2-45EA-9291-9ED65F82EFA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057353" y="3496355"/>
                <a:ext cx="14036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id="{145347B6-D8B0-45C5-99A6-4BC881308277}"/>
                  </a:ext>
                </a:extLst>
              </p14:cNvPr>
              <p14:cNvContentPartPr/>
              <p14:nvPr/>
            </p14:nvContentPartPr>
            <p14:xfrm>
              <a:off x="7110993" y="3781115"/>
              <a:ext cx="1376280" cy="27720"/>
            </p14:xfrm>
          </p:contentPart>
        </mc:Choice>
        <mc:Fallback xmlns=""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145347B6-D8B0-45C5-99A6-4BC88130827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74993" y="3709115"/>
                <a:ext cx="14479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Encre 16">
                <a:extLst>
                  <a:ext uri="{FF2B5EF4-FFF2-40B4-BE49-F238E27FC236}">
                    <a16:creationId xmlns:a16="http://schemas.microsoft.com/office/drawing/2014/main" id="{46B7E97C-F95F-4745-BDE2-0CA7232C7F6C}"/>
                  </a:ext>
                </a:extLst>
              </p14:cNvPr>
              <p14:cNvContentPartPr/>
              <p14:nvPr/>
            </p14:nvContentPartPr>
            <p14:xfrm>
              <a:off x="7101993" y="3944195"/>
              <a:ext cx="1278720" cy="25920"/>
            </p14:xfrm>
          </p:contentPart>
        </mc:Choice>
        <mc:Fallback xmlns="">
          <p:pic>
            <p:nvPicPr>
              <p:cNvPr id="17" name="Encre 16">
                <a:extLst>
                  <a:ext uri="{FF2B5EF4-FFF2-40B4-BE49-F238E27FC236}">
                    <a16:creationId xmlns:a16="http://schemas.microsoft.com/office/drawing/2014/main" id="{46B7E97C-F95F-4745-BDE2-0CA7232C7F6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065993" y="3872195"/>
                <a:ext cx="135036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Encre 17">
                <a:extLst>
                  <a:ext uri="{FF2B5EF4-FFF2-40B4-BE49-F238E27FC236}">
                    <a16:creationId xmlns:a16="http://schemas.microsoft.com/office/drawing/2014/main" id="{84BBC45C-B29C-4B54-A39D-0942C2F024F9}"/>
                  </a:ext>
                </a:extLst>
              </p14:cNvPr>
              <p14:cNvContentPartPr/>
              <p14:nvPr/>
            </p14:nvContentPartPr>
            <p14:xfrm>
              <a:off x="7119993" y="4119515"/>
              <a:ext cx="1393920" cy="23760"/>
            </p14:xfrm>
          </p:contentPart>
        </mc:Choice>
        <mc:Fallback xmlns="">
          <p:pic>
            <p:nvPicPr>
              <p:cNvPr id="18" name="Encre 17">
                <a:extLst>
                  <a:ext uri="{FF2B5EF4-FFF2-40B4-BE49-F238E27FC236}">
                    <a16:creationId xmlns:a16="http://schemas.microsoft.com/office/drawing/2014/main" id="{84BBC45C-B29C-4B54-A39D-0942C2F024F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83993" y="4047515"/>
                <a:ext cx="146556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Encre 18">
                <a:extLst>
                  <a:ext uri="{FF2B5EF4-FFF2-40B4-BE49-F238E27FC236}">
                    <a16:creationId xmlns:a16="http://schemas.microsoft.com/office/drawing/2014/main" id="{02355E93-DB42-4A00-A423-426BCA561396}"/>
                  </a:ext>
                </a:extLst>
              </p14:cNvPr>
              <p14:cNvContentPartPr/>
              <p14:nvPr/>
            </p14:nvContentPartPr>
            <p14:xfrm>
              <a:off x="7101993" y="4314635"/>
              <a:ext cx="1296720" cy="360"/>
            </p14:xfrm>
          </p:contentPart>
        </mc:Choice>
        <mc:Fallback xmlns="">
          <p:pic>
            <p:nvPicPr>
              <p:cNvPr id="19" name="Encre 18">
                <a:extLst>
                  <a:ext uri="{FF2B5EF4-FFF2-40B4-BE49-F238E27FC236}">
                    <a16:creationId xmlns:a16="http://schemas.microsoft.com/office/drawing/2014/main" id="{02355E93-DB42-4A00-A423-426BCA56139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65993" y="4242635"/>
                <a:ext cx="13683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053C9942-EF2C-4EC3-887A-C967F4273EB8}"/>
                  </a:ext>
                </a:extLst>
              </p14:cNvPr>
              <p14:cNvContentPartPr/>
              <p14:nvPr/>
            </p14:nvContentPartPr>
            <p14:xfrm>
              <a:off x="7119993" y="4483115"/>
              <a:ext cx="1198800" cy="360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053C9942-EF2C-4EC3-887A-C967F4273EB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083993" y="4411115"/>
                <a:ext cx="12704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Encre 20">
                <a:extLst>
                  <a:ext uri="{FF2B5EF4-FFF2-40B4-BE49-F238E27FC236}">
                    <a16:creationId xmlns:a16="http://schemas.microsoft.com/office/drawing/2014/main" id="{BB9BE690-462B-4B87-B526-31AD499F0B7D}"/>
                  </a:ext>
                </a:extLst>
              </p14:cNvPr>
              <p14:cNvContentPartPr/>
              <p14:nvPr/>
            </p14:nvContentPartPr>
            <p14:xfrm>
              <a:off x="7110993" y="4634315"/>
              <a:ext cx="1234440" cy="33480"/>
            </p14:xfrm>
          </p:contentPart>
        </mc:Choice>
        <mc:Fallback xmlns="">
          <p:pic>
            <p:nvPicPr>
              <p:cNvPr id="21" name="Encre 20">
                <a:extLst>
                  <a:ext uri="{FF2B5EF4-FFF2-40B4-BE49-F238E27FC236}">
                    <a16:creationId xmlns:a16="http://schemas.microsoft.com/office/drawing/2014/main" id="{BB9BE690-462B-4B87-B526-31AD499F0B7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074993" y="4562315"/>
                <a:ext cx="13060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Encre 21">
                <a:extLst>
                  <a:ext uri="{FF2B5EF4-FFF2-40B4-BE49-F238E27FC236}">
                    <a16:creationId xmlns:a16="http://schemas.microsoft.com/office/drawing/2014/main" id="{07B6820E-43E8-4105-9CB5-6D73DD1E9AA4}"/>
                  </a:ext>
                </a:extLst>
              </p14:cNvPr>
              <p14:cNvContentPartPr/>
              <p14:nvPr/>
            </p14:nvContentPartPr>
            <p14:xfrm>
              <a:off x="7119993" y="4820435"/>
              <a:ext cx="1740240" cy="29880"/>
            </p14:xfrm>
          </p:contentPart>
        </mc:Choice>
        <mc:Fallback xmlns="">
          <p:pic>
            <p:nvPicPr>
              <p:cNvPr id="22" name="Encre 21">
                <a:extLst>
                  <a:ext uri="{FF2B5EF4-FFF2-40B4-BE49-F238E27FC236}">
                    <a16:creationId xmlns:a16="http://schemas.microsoft.com/office/drawing/2014/main" id="{07B6820E-43E8-4105-9CB5-6D73DD1E9AA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083993" y="4748435"/>
                <a:ext cx="18118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Encre 22">
                <a:extLst>
                  <a:ext uri="{FF2B5EF4-FFF2-40B4-BE49-F238E27FC236}">
                    <a16:creationId xmlns:a16="http://schemas.microsoft.com/office/drawing/2014/main" id="{69ED3C66-9B93-41C9-A70A-8D9C70381F0E}"/>
                  </a:ext>
                </a:extLst>
              </p14:cNvPr>
              <p14:cNvContentPartPr/>
              <p14:nvPr/>
            </p14:nvContentPartPr>
            <p14:xfrm>
              <a:off x="7075353" y="4985675"/>
              <a:ext cx="1580760" cy="39600"/>
            </p14:xfrm>
          </p:contentPart>
        </mc:Choice>
        <mc:Fallback xmlns="">
          <p:pic>
            <p:nvPicPr>
              <p:cNvPr id="23" name="Encre 22">
                <a:extLst>
                  <a:ext uri="{FF2B5EF4-FFF2-40B4-BE49-F238E27FC236}">
                    <a16:creationId xmlns:a16="http://schemas.microsoft.com/office/drawing/2014/main" id="{69ED3C66-9B93-41C9-A70A-8D9C70381F0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039353" y="4913675"/>
                <a:ext cx="16524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Encre 23">
                <a:extLst>
                  <a:ext uri="{FF2B5EF4-FFF2-40B4-BE49-F238E27FC236}">
                    <a16:creationId xmlns:a16="http://schemas.microsoft.com/office/drawing/2014/main" id="{7178890F-3A54-46B1-A9F2-A0881997A056}"/>
                  </a:ext>
                </a:extLst>
              </p14:cNvPr>
              <p14:cNvContentPartPr/>
              <p14:nvPr/>
            </p14:nvContentPartPr>
            <p14:xfrm>
              <a:off x="7137633" y="5153075"/>
              <a:ext cx="1740240" cy="26280"/>
            </p14:xfrm>
          </p:contentPart>
        </mc:Choice>
        <mc:Fallback xmlns="">
          <p:pic>
            <p:nvPicPr>
              <p:cNvPr id="24" name="Encre 23">
                <a:extLst>
                  <a:ext uri="{FF2B5EF4-FFF2-40B4-BE49-F238E27FC236}">
                    <a16:creationId xmlns:a16="http://schemas.microsoft.com/office/drawing/2014/main" id="{7178890F-3A54-46B1-A9F2-A0881997A05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101633" y="5081075"/>
                <a:ext cx="18118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1F8EF94A-4E1E-4A03-ACAC-816C43018E27}"/>
                  </a:ext>
                </a:extLst>
              </p14:cNvPr>
              <p14:cNvContentPartPr/>
              <p14:nvPr/>
            </p14:nvContentPartPr>
            <p14:xfrm>
              <a:off x="7110993" y="5351435"/>
              <a:ext cx="595080" cy="19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1F8EF94A-4E1E-4A03-ACAC-816C43018E2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074993" y="5279435"/>
                <a:ext cx="6667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Encre 25">
                <a:extLst>
                  <a:ext uri="{FF2B5EF4-FFF2-40B4-BE49-F238E27FC236}">
                    <a16:creationId xmlns:a16="http://schemas.microsoft.com/office/drawing/2014/main" id="{A6B12AEC-A24F-41E7-B97A-5E639038E518}"/>
                  </a:ext>
                </a:extLst>
              </p14:cNvPr>
              <p14:cNvContentPartPr/>
              <p14:nvPr/>
            </p14:nvContentPartPr>
            <p14:xfrm>
              <a:off x="7137633" y="5527475"/>
              <a:ext cx="1261080" cy="39240"/>
            </p14:xfrm>
          </p:contentPart>
        </mc:Choice>
        <mc:Fallback xmlns="">
          <p:pic>
            <p:nvPicPr>
              <p:cNvPr id="26" name="Encre 25">
                <a:extLst>
                  <a:ext uri="{FF2B5EF4-FFF2-40B4-BE49-F238E27FC236}">
                    <a16:creationId xmlns:a16="http://schemas.microsoft.com/office/drawing/2014/main" id="{A6B12AEC-A24F-41E7-B97A-5E639038E51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101633" y="5455475"/>
                <a:ext cx="13327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Encre 26">
                <a:extLst>
                  <a:ext uri="{FF2B5EF4-FFF2-40B4-BE49-F238E27FC236}">
                    <a16:creationId xmlns:a16="http://schemas.microsoft.com/office/drawing/2014/main" id="{A3913F77-B852-4EBF-B7B8-28B07488E0C2}"/>
                  </a:ext>
                </a:extLst>
              </p14:cNvPr>
              <p14:cNvContentPartPr/>
              <p14:nvPr/>
            </p14:nvContentPartPr>
            <p14:xfrm>
              <a:off x="7119993" y="5690555"/>
              <a:ext cx="1473840" cy="360"/>
            </p14:xfrm>
          </p:contentPart>
        </mc:Choice>
        <mc:Fallback xmlns="">
          <p:pic>
            <p:nvPicPr>
              <p:cNvPr id="27" name="Encre 26">
                <a:extLst>
                  <a:ext uri="{FF2B5EF4-FFF2-40B4-BE49-F238E27FC236}">
                    <a16:creationId xmlns:a16="http://schemas.microsoft.com/office/drawing/2014/main" id="{A3913F77-B852-4EBF-B7B8-28B07488E0C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083993" y="5618555"/>
                <a:ext cx="15454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Encre 27">
                <a:extLst>
                  <a:ext uri="{FF2B5EF4-FFF2-40B4-BE49-F238E27FC236}">
                    <a16:creationId xmlns:a16="http://schemas.microsoft.com/office/drawing/2014/main" id="{A391E452-96C7-4562-A090-F6A7AAD91845}"/>
                  </a:ext>
                </a:extLst>
              </p14:cNvPr>
              <p14:cNvContentPartPr/>
              <p14:nvPr/>
            </p14:nvContentPartPr>
            <p14:xfrm>
              <a:off x="7101993" y="5834915"/>
              <a:ext cx="1074600" cy="20520"/>
            </p14:xfrm>
          </p:contentPart>
        </mc:Choice>
        <mc:Fallback xmlns="">
          <p:pic>
            <p:nvPicPr>
              <p:cNvPr id="28" name="Encre 27">
                <a:extLst>
                  <a:ext uri="{FF2B5EF4-FFF2-40B4-BE49-F238E27FC236}">
                    <a16:creationId xmlns:a16="http://schemas.microsoft.com/office/drawing/2014/main" id="{A391E452-96C7-4562-A090-F6A7AAD9184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065993" y="5762915"/>
                <a:ext cx="114624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Encre 28">
                <a:extLst>
                  <a:ext uri="{FF2B5EF4-FFF2-40B4-BE49-F238E27FC236}">
                    <a16:creationId xmlns:a16="http://schemas.microsoft.com/office/drawing/2014/main" id="{5C0E26BF-52C7-4238-9182-42951D2097CA}"/>
                  </a:ext>
                </a:extLst>
              </p14:cNvPr>
              <p14:cNvContentPartPr/>
              <p14:nvPr/>
            </p14:nvContentPartPr>
            <p14:xfrm>
              <a:off x="7119993" y="6001595"/>
              <a:ext cx="1136520" cy="26640"/>
            </p14:xfrm>
          </p:contentPart>
        </mc:Choice>
        <mc:Fallback xmlns="">
          <p:pic>
            <p:nvPicPr>
              <p:cNvPr id="29" name="Encre 28">
                <a:extLst>
                  <a:ext uri="{FF2B5EF4-FFF2-40B4-BE49-F238E27FC236}">
                    <a16:creationId xmlns:a16="http://schemas.microsoft.com/office/drawing/2014/main" id="{5C0E26BF-52C7-4238-9182-42951D2097C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083993" y="5929595"/>
                <a:ext cx="120816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Encre 29">
                <a:extLst>
                  <a:ext uri="{FF2B5EF4-FFF2-40B4-BE49-F238E27FC236}">
                    <a16:creationId xmlns:a16="http://schemas.microsoft.com/office/drawing/2014/main" id="{AE854900-1D52-438C-A8EB-66F47011D55E}"/>
                  </a:ext>
                </a:extLst>
              </p14:cNvPr>
              <p14:cNvContentPartPr/>
              <p14:nvPr/>
            </p14:nvContentPartPr>
            <p14:xfrm>
              <a:off x="7146633" y="6215435"/>
              <a:ext cx="1127880" cy="20880"/>
            </p14:xfrm>
          </p:contentPart>
        </mc:Choice>
        <mc:Fallback xmlns="">
          <p:pic>
            <p:nvPicPr>
              <p:cNvPr id="30" name="Encre 29">
                <a:extLst>
                  <a:ext uri="{FF2B5EF4-FFF2-40B4-BE49-F238E27FC236}">
                    <a16:creationId xmlns:a16="http://schemas.microsoft.com/office/drawing/2014/main" id="{AE854900-1D52-438C-A8EB-66F47011D55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110633" y="6143435"/>
                <a:ext cx="11995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Encre 30">
                <a:extLst>
                  <a:ext uri="{FF2B5EF4-FFF2-40B4-BE49-F238E27FC236}">
                    <a16:creationId xmlns:a16="http://schemas.microsoft.com/office/drawing/2014/main" id="{C63C0CDF-9627-44D6-8577-5C9D963D4E0E}"/>
                  </a:ext>
                </a:extLst>
              </p14:cNvPr>
              <p14:cNvContentPartPr/>
              <p14:nvPr/>
            </p14:nvContentPartPr>
            <p14:xfrm>
              <a:off x="7093353" y="6363755"/>
              <a:ext cx="515160" cy="28440"/>
            </p14:xfrm>
          </p:contentPart>
        </mc:Choice>
        <mc:Fallback xmlns="">
          <p:pic>
            <p:nvPicPr>
              <p:cNvPr id="31" name="Encre 30">
                <a:extLst>
                  <a:ext uri="{FF2B5EF4-FFF2-40B4-BE49-F238E27FC236}">
                    <a16:creationId xmlns:a16="http://schemas.microsoft.com/office/drawing/2014/main" id="{C63C0CDF-9627-44D6-8577-5C9D963D4E0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057353" y="6291755"/>
                <a:ext cx="58680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4" name="Encre 33">
                <a:extLst>
                  <a:ext uri="{FF2B5EF4-FFF2-40B4-BE49-F238E27FC236}">
                    <a16:creationId xmlns:a16="http://schemas.microsoft.com/office/drawing/2014/main" id="{5182D90C-FD52-4FE3-BEA9-CE4636F96D02}"/>
                  </a:ext>
                </a:extLst>
              </p14:cNvPr>
              <p14:cNvContentPartPr/>
              <p14:nvPr/>
            </p14:nvContentPartPr>
            <p14:xfrm>
              <a:off x="7084353" y="1708595"/>
              <a:ext cx="666360" cy="21600"/>
            </p14:xfrm>
          </p:contentPart>
        </mc:Choice>
        <mc:Fallback xmlns="">
          <p:pic>
            <p:nvPicPr>
              <p:cNvPr id="34" name="Encre 33">
                <a:extLst>
                  <a:ext uri="{FF2B5EF4-FFF2-40B4-BE49-F238E27FC236}">
                    <a16:creationId xmlns:a16="http://schemas.microsoft.com/office/drawing/2014/main" id="{5182D90C-FD52-4FE3-BEA9-CE4636F96D0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48353" y="1636595"/>
                <a:ext cx="738000" cy="16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75009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36</Words>
  <Application>Microsoft Office PowerPoint</Application>
  <PresentationFormat>Grand écran</PresentationFormat>
  <Paragraphs>5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Enedis Light</vt:lpstr>
      <vt:lpstr>Thème Office</vt:lpstr>
      <vt:lpstr>PanneauPocket – Nous allons mettre cet outil en lumière  </vt:lpstr>
      <vt:lpstr>PanneauPocket // SICAE ELY  </vt:lpstr>
      <vt:lpstr>PanneauPocket – Département d’Eure-et-Loir // Communes &amp; institutions adhérentes  </vt:lpstr>
      <vt:lpstr>PanneauPocket – Département des Yvelines // Communes &amp; institutions adhérentes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 VAILLANT</dc:creator>
  <cp:lastModifiedBy>Sophie MAZEL</cp:lastModifiedBy>
  <cp:revision>95</cp:revision>
  <dcterms:created xsi:type="dcterms:W3CDTF">2022-10-10T13:55:28Z</dcterms:created>
  <dcterms:modified xsi:type="dcterms:W3CDTF">2022-11-07T07:00:09Z</dcterms:modified>
</cp:coreProperties>
</file>